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16"/>
  </p:notesMasterIdLst>
  <p:sldIdLst>
    <p:sldId id="256" r:id="rId5"/>
    <p:sldId id="9196" r:id="rId6"/>
    <p:sldId id="2147481336" r:id="rId7"/>
    <p:sldId id="2147481340" r:id="rId8"/>
    <p:sldId id="2147481337" r:id="rId9"/>
    <p:sldId id="2147481338" r:id="rId10"/>
    <p:sldId id="2147481339" r:id="rId11"/>
    <p:sldId id="2147481334" r:id="rId12"/>
    <p:sldId id="2147481335" r:id="rId13"/>
    <p:sldId id="508" r:id="rId14"/>
    <p:sldId id="512" r:id="rId1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6" userDrawn="1">
          <p15:clr>
            <a:srgbClr val="A4A3A4"/>
          </p15:clr>
        </p15:guide>
        <p15:guide id="2" pos="551" userDrawn="1">
          <p15:clr>
            <a:srgbClr val="A4A3A4"/>
          </p15:clr>
        </p15:guide>
        <p15:guide id="3" pos="7129" userDrawn="1">
          <p15:clr>
            <a:srgbClr val="A4A3A4"/>
          </p15:clr>
        </p15:guide>
        <p15:guide id="4" orient="horz" pos="3861" userDrawn="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25" roundtripDataSignature="AMtx7mjFTQQOAjh/CE/w2Rm/p1zuoD/aGA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41C430A-F808-7A94-250C-9F9319E46FB8}" name="Pompea Tavares" initials="PT" userId="S::pompea.tavares@institutoculturalvale.org::04061c6c-6c8d-4932-bd68-ea9369264059" providerId="AD"/>
  <p188:author id="{27FFA4E0-EB5C-4A8E-FCC2-DA69748D5F17}" name="Larissa Maria Santos Altemar" initials="LA" userId="S::larissa.altemar@institutoculturalvale.org::18a5198b-91b5-489f-92ba-828a26ee5789" providerId="AD"/>
  <p188:author id="{CE0EA6EC-0524-9A27-6C16-7F3E512CE649}" name="Bruno Henrique Pinheiro de Azevedo" initials="BA" userId="S::bruno.azevedo@institutoculturalvale.org::050fe2f1-120a-47c5-b5d4-2f25de0a423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B111"/>
    <a:srgbClr val="007E7A"/>
    <a:srgbClr val="747678"/>
    <a:srgbClr val="FFDD99"/>
    <a:srgbClr val="C0305E"/>
    <a:srgbClr val="3CB5E5"/>
    <a:srgbClr val="EE6F16"/>
    <a:srgbClr val="7375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37F43C-0E45-4D1C-A1A2-4900FF528297}" v="24" dt="2025-02-07T16:33:14.3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7CE84F3-28C3-443E-9E96-99CF82512B78}" styleName="Estilo Escuro 1 - Ênfase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74" autoAdjust="0"/>
    <p:restoredTop sz="93957" autoAdjust="0"/>
  </p:normalViewPr>
  <p:slideViewPr>
    <p:cSldViewPr snapToGrid="0">
      <p:cViewPr varScale="1">
        <p:scale>
          <a:sx n="69" d="100"/>
          <a:sy n="69" d="100"/>
        </p:scale>
        <p:origin x="774" y="60"/>
      </p:cViewPr>
      <p:guideLst>
        <p:guide orient="horz" pos="436"/>
        <p:guide pos="551"/>
        <p:guide pos="7129"/>
        <p:guide orient="horz" pos="38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227" Type="http://schemas.openxmlformats.org/officeDocument/2006/relationships/viewProps" Target="viewProps.xml"/><Relationship Id="rId231" Type="http://schemas.microsoft.com/office/2015/10/relationships/revisionInfo" Target="revisionInfo.xml"/><Relationship Id="rId3" Type="http://schemas.openxmlformats.org/officeDocument/2006/relationships/customXml" Target="../customXml/item3.xml"/><Relationship Id="rId230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26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25" Type="http://customschemas.google.com/relationships/presentationmetadata" Target="meta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29" Type="http://schemas.openxmlformats.org/officeDocument/2006/relationships/tableStyles" Target="tableStyles.xml"/><Relationship Id="rId10" Type="http://schemas.openxmlformats.org/officeDocument/2006/relationships/slide" Target="slides/slide6.xml"/><Relationship Id="rId232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Henrique Pinheiro de Azevedo" userId="050fe2f1-120a-47c5-b5d4-2f25de0a4230" providerId="ADAL" clId="{9437F43C-0E45-4D1C-A1A2-4900FF528297}"/>
    <pc:docChg chg="undo custSel addSld delSld modSld sldOrd">
      <pc:chgData name="Bruno Henrique Pinheiro de Azevedo" userId="050fe2f1-120a-47c5-b5d4-2f25de0a4230" providerId="ADAL" clId="{9437F43C-0E45-4D1C-A1A2-4900FF528297}" dt="2025-02-07T16:33:16.557" v="708" actId="1076"/>
      <pc:docMkLst>
        <pc:docMk/>
      </pc:docMkLst>
      <pc:sldChg chg="addSp delSp modSp mod">
        <pc:chgData name="Bruno Henrique Pinheiro de Azevedo" userId="050fe2f1-120a-47c5-b5d4-2f25de0a4230" providerId="ADAL" clId="{9437F43C-0E45-4D1C-A1A2-4900FF528297}" dt="2025-02-07T15:46:00.093" v="263" actId="14100"/>
        <pc:sldMkLst>
          <pc:docMk/>
          <pc:sldMk cId="0" sldId="256"/>
        </pc:sldMkLst>
        <pc:spChg chg="mod">
          <ac:chgData name="Bruno Henrique Pinheiro de Azevedo" userId="050fe2f1-120a-47c5-b5d4-2f25de0a4230" providerId="ADAL" clId="{9437F43C-0E45-4D1C-A1A2-4900FF528297}" dt="2025-02-07T15:46:00.093" v="263" actId="14100"/>
          <ac:spMkLst>
            <pc:docMk/>
            <pc:sldMk cId="0" sldId="256"/>
            <ac:spMk id="90" creationId="{00000000-0000-0000-0000-000000000000}"/>
          </ac:spMkLst>
        </pc:spChg>
        <pc:picChg chg="add mod modCrop">
          <ac:chgData name="Bruno Henrique Pinheiro de Azevedo" userId="050fe2f1-120a-47c5-b5d4-2f25de0a4230" providerId="ADAL" clId="{9437F43C-0E45-4D1C-A1A2-4900FF528297}" dt="2025-02-07T15:45:46.127" v="259" actId="732"/>
          <ac:picMkLst>
            <pc:docMk/>
            <pc:sldMk cId="0" sldId="256"/>
            <ac:picMk id="2" creationId="{9D8A0B1F-DEFB-8993-4D02-099279184997}"/>
          </ac:picMkLst>
        </pc:picChg>
        <pc:picChg chg="add mod modCrop">
          <ac:chgData name="Bruno Henrique Pinheiro de Azevedo" userId="050fe2f1-120a-47c5-b5d4-2f25de0a4230" providerId="ADAL" clId="{9437F43C-0E45-4D1C-A1A2-4900FF528297}" dt="2025-02-07T15:45:33.897" v="255" actId="1076"/>
          <ac:picMkLst>
            <pc:docMk/>
            <pc:sldMk cId="0" sldId="256"/>
            <ac:picMk id="3" creationId="{04AD8EBB-DA84-714D-1B04-AB4F16B4888D}"/>
          </ac:picMkLst>
        </pc:picChg>
        <pc:picChg chg="del">
          <ac:chgData name="Bruno Henrique Pinheiro de Azevedo" userId="050fe2f1-120a-47c5-b5d4-2f25de0a4230" providerId="ADAL" clId="{9437F43C-0E45-4D1C-A1A2-4900FF528297}" dt="2025-02-07T15:42:02.789" v="37" actId="478"/>
          <ac:picMkLst>
            <pc:docMk/>
            <pc:sldMk cId="0" sldId="256"/>
            <ac:picMk id="11" creationId="{085C7BF3-FA47-AE05-DEBC-2821598D949B}"/>
          </ac:picMkLst>
        </pc:picChg>
      </pc:sldChg>
      <pc:sldChg chg="del">
        <pc:chgData name="Bruno Henrique Pinheiro de Azevedo" userId="050fe2f1-120a-47c5-b5d4-2f25de0a4230" providerId="ADAL" clId="{9437F43C-0E45-4D1C-A1A2-4900FF528297}" dt="2025-02-07T15:42:49.209" v="115" actId="47"/>
        <pc:sldMkLst>
          <pc:docMk/>
          <pc:sldMk cId="0" sldId="257"/>
        </pc:sldMkLst>
      </pc:sldChg>
      <pc:sldChg chg="del">
        <pc:chgData name="Bruno Henrique Pinheiro de Azevedo" userId="050fe2f1-120a-47c5-b5d4-2f25de0a4230" providerId="ADAL" clId="{9437F43C-0E45-4D1C-A1A2-4900FF528297}" dt="2025-02-07T15:42:35.486" v="69" actId="47"/>
        <pc:sldMkLst>
          <pc:docMk/>
          <pc:sldMk cId="0" sldId="259"/>
        </pc:sldMkLst>
      </pc:sldChg>
      <pc:sldChg chg="del">
        <pc:chgData name="Bruno Henrique Pinheiro de Azevedo" userId="050fe2f1-120a-47c5-b5d4-2f25de0a4230" providerId="ADAL" clId="{9437F43C-0E45-4D1C-A1A2-4900FF528297}" dt="2025-02-07T15:42:40.431" v="90" actId="47"/>
        <pc:sldMkLst>
          <pc:docMk/>
          <pc:sldMk cId="2744245116" sldId="503"/>
        </pc:sldMkLst>
      </pc:sldChg>
      <pc:sldChg chg="del">
        <pc:chgData name="Bruno Henrique Pinheiro de Azevedo" userId="050fe2f1-120a-47c5-b5d4-2f25de0a4230" providerId="ADAL" clId="{9437F43C-0E45-4D1C-A1A2-4900FF528297}" dt="2025-02-07T15:42:53.902" v="123" actId="47"/>
        <pc:sldMkLst>
          <pc:docMk/>
          <pc:sldMk cId="3375468775" sldId="504"/>
        </pc:sldMkLst>
      </pc:sldChg>
      <pc:sldChg chg="del">
        <pc:chgData name="Bruno Henrique Pinheiro de Azevedo" userId="050fe2f1-120a-47c5-b5d4-2f25de0a4230" providerId="ADAL" clId="{9437F43C-0E45-4D1C-A1A2-4900FF528297}" dt="2025-02-07T15:42:36.705" v="72" actId="47"/>
        <pc:sldMkLst>
          <pc:docMk/>
          <pc:sldMk cId="3863551798" sldId="509"/>
        </pc:sldMkLst>
      </pc:sldChg>
      <pc:sldChg chg="del">
        <pc:chgData name="Bruno Henrique Pinheiro de Azevedo" userId="050fe2f1-120a-47c5-b5d4-2f25de0a4230" providerId="ADAL" clId="{9437F43C-0E45-4D1C-A1A2-4900FF528297}" dt="2025-02-07T15:46:23.685" v="267" actId="47"/>
        <pc:sldMkLst>
          <pc:docMk/>
          <pc:sldMk cId="1442269106" sldId="514"/>
        </pc:sldMkLst>
      </pc:sldChg>
      <pc:sldChg chg="del">
        <pc:chgData name="Bruno Henrique Pinheiro de Azevedo" userId="050fe2f1-120a-47c5-b5d4-2f25de0a4230" providerId="ADAL" clId="{9437F43C-0E45-4D1C-A1A2-4900FF528297}" dt="2025-02-07T15:46:23.685" v="267" actId="47"/>
        <pc:sldMkLst>
          <pc:docMk/>
          <pc:sldMk cId="0" sldId="534"/>
        </pc:sldMkLst>
      </pc:sldChg>
      <pc:sldChg chg="del">
        <pc:chgData name="Bruno Henrique Pinheiro de Azevedo" userId="050fe2f1-120a-47c5-b5d4-2f25de0a4230" providerId="ADAL" clId="{9437F43C-0E45-4D1C-A1A2-4900FF528297}" dt="2025-02-07T15:42:43.225" v="99" actId="47"/>
        <pc:sldMkLst>
          <pc:docMk/>
          <pc:sldMk cId="1041845596" sldId="552"/>
        </pc:sldMkLst>
      </pc:sldChg>
      <pc:sldChg chg="del">
        <pc:chgData name="Bruno Henrique Pinheiro de Azevedo" userId="050fe2f1-120a-47c5-b5d4-2f25de0a4230" providerId="ADAL" clId="{9437F43C-0E45-4D1C-A1A2-4900FF528297}" dt="2025-02-07T15:43:15.455" v="174" actId="47"/>
        <pc:sldMkLst>
          <pc:docMk/>
          <pc:sldMk cId="3983531924" sldId="563"/>
        </pc:sldMkLst>
      </pc:sldChg>
      <pc:sldChg chg="del">
        <pc:chgData name="Bruno Henrique Pinheiro de Azevedo" userId="050fe2f1-120a-47c5-b5d4-2f25de0a4230" providerId="ADAL" clId="{9437F43C-0E45-4D1C-A1A2-4900FF528297}" dt="2025-02-07T15:43:18.756" v="178" actId="47"/>
        <pc:sldMkLst>
          <pc:docMk/>
          <pc:sldMk cId="2626718976" sldId="564"/>
        </pc:sldMkLst>
      </pc:sldChg>
      <pc:sldChg chg="del">
        <pc:chgData name="Bruno Henrique Pinheiro de Azevedo" userId="050fe2f1-120a-47c5-b5d4-2f25de0a4230" providerId="ADAL" clId="{9437F43C-0E45-4D1C-A1A2-4900FF528297}" dt="2025-02-07T15:43:11.431" v="166" actId="47"/>
        <pc:sldMkLst>
          <pc:docMk/>
          <pc:sldMk cId="2366208726" sldId="565"/>
        </pc:sldMkLst>
      </pc:sldChg>
      <pc:sldChg chg="del">
        <pc:chgData name="Bruno Henrique Pinheiro de Azevedo" userId="050fe2f1-120a-47c5-b5d4-2f25de0a4230" providerId="ADAL" clId="{9437F43C-0E45-4D1C-A1A2-4900FF528297}" dt="2025-02-07T15:42:38.855" v="78" actId="47"/>
        <pc:sldMkLst>
          <pc:docMk/>
          <pc:sldMk cId="132398236" sldId="569"/>
        </pc:sldMkLst>
      </pc:sldChg>
      <pc:sldChg chg="del">
        <pc:chgData name="Bruno Henrique Pinheiro de Azevedo" userId="050fe2f1-120a-47c5-b5d4-2f25de0a4230" providerId="ADAL" clId="{9437F43C-0E45-4D1C-A1A2-4900FF528297}" dt="2025-02-07T15:42:38.949" v="81" actId="47"/>
        <pc:sldMkLst>
          <pc:docMk/>
          <pc:sldMk cId="77221994" sldId="572"/>
        </pc:sldMkLst>
      </pc:sldChg>
      <pc:sldChg chg="del">
        <pc:chgData name="Bruno Henrique Pinheiro de Azevedo" userId="050fe2f1-120a-47c5-b5d4-2f25de0a4230" providerId="ADAL" clId="{9437F43C-0E45-4D1C-A1A2-4900FF528297}" dt="2025-02-07T15:42:39.170" v="87" actId="47"/>
        <pc:sldMkLst>
          <pc:docMk/>
          <pc:sldMk cId="2518885634" sldId="574"/>
        </pc:sldMkLst>
      </pc:sldChg>
      <pc:sldChg chg="del">
        <pc:chgData name="Bruno Henrique Pinheiro de Azevedo" userId="050fe2f1-120a-47c5-b5d4-2f25de0a4230" providerId="ADAL" clId="{9437F43C-0E45-4D1C-A1A2-4900FF528297}" dt="2025-02-07T15:42:39.138" v="86" actId="47"/>
        <pc:sldMkLst>
          <pc:docMk/>
          <pc:sldMk cId="3117451399" sldId="577"/>
        </pc:sldMkLst>
      </pc:sldChg>
      <pc:sldChg chg="del">
        <pc:chgData name="Bruno Henrique Pinheiro de Azevedo" userId="050fe2f1-120a-47c5-b5d4-2f25de0a4230" providerId="ADAL" clId="{9437F43C-0E45-4D1C-A1A2-4900FF528297}" dt="2025-02-07T15:42:40.493" v="91" actId="47"/>
        <pc:sldMkLst>
          <pc:docMk/>
          <pc:sldMk cId="96146507" sldId="580"/>
        </pc:sldMkLst>
      </pc:sldChg>
      <pc:sldChg chg="del">
        <pc:chgData name="Bruno Henrique Pinheiro de Azevedo" userId="050fe2f1-120a-47c5-b5d4-2f25de0a4230" providerId="ADAL" clId="{9437F43C-0E45-4D1C-A1A2-4900FF528297}" dt="2025-02-07T15:42:41.252" v="93" actId="47"/>
        <pc:sldMkLst>
          <pc:docMk/>
          <pc:sldMk cId="1118265089" sldId="581"/>
        </pc:sldMkLst>
      </pc:sldChg>
      <pc:sldChg chg="del">
        <pc:chgData name="Bruno Henrique Pinheiro de Azevedo" userId="050fe2f1-120a-47c5-b5d4-2f25de0a4230" providerId="ADAL" clId="{9437F43C-0E45-4D1C-A1A2-4900FF528297}" dt="2025-02-07T15:42:41.681" v="95" actId="47"/>
        <pc:sldMkLst>
          <pc:docMk/>
          <pc:sldMk cId="2316134889" sldId="582"/>
        </pc:sldMkLst>
      </pc:sldChg>
      <pc:sldChg chg="del">
        <pc:chgData name="Bruno Henrique Pinheiro de Azevedo" userId="050fe2f1-120a-47c5-b5d4-2f25de0a4230" providerId="ADAL" clId="{9437F43C-0E45-4D1C-A1A2-4900FF528297}" dt="2025-02-07T15:42:43.175" v="98" actId="47"/>
        <pc:sldMkLst>
          <pc:docMk/>
          <pc:sldMk cId="584187972" sldId="583"/>
        </pc:sldMkLst>
      </pc:sldChg>
      <pc:sldChg chg="del">
        <pc:chgData name="Bruno Henrique Pinheiro de Azevedo" userId="050fe2f1-120a-47c5-b5d4-2f25de0a4230" providerId="ADAL" clId="{9437F43C-0E45-4D1C-A1A2-4900FF528297}" dt="2025-02-07T15:42:48.593" v="112" actId="47"/>
        <pc:sldMkLst>
          <pc:docMk/>
          <pc:sldMk cId="4122517246" sldId="584"/>
        </pc:sldMkLst>
      </pc:sldChg>
      <pc:sldChg chg="del">
        <pc:chgData name="Bruno Henrique Pinheiro de Azevedo" userId="050fe2f1-120a-47c5-b5d4-2f25de0a4230" providerId="ADAL" clId="{9437F43C-0E45-4D1C-A1A2-4900FF528297}" dt="2025-02-07T15:42:50.474" v="117" actId="47"/>
        <pc:sldMkLst>
          <pc:docMk/>
          <pc:sldMk cId="1092528963" sldId="585"/>
        </pc:sldMkLst>
      </pc:sldChg>
      <pc:sldChg chg="del">
        <pc:chgData name="Bruno Henrique Pinheiro de Azevedo" userId="050fe2f1-120a-47c5-b5d4-2f25de0a4230" providerId="ADAL" clId="{9437F43C-0E45-4D1C-A1A2-4900FF528297}" dt="2025-02-07T15:42:52.549" v="121" actId="47"/>
        <pc:sldMkLst>
          <pc:docMk/>
          <pc:sldMk cId="4187041001" sldId="586"/>
        </pc:sldMkLst>
      </pc:sldChg>
      <pc:sldChg chg="del">
        <pc:chgData name="Bruno Henrique Pinheiro de Azevedo" userId="050fe2f1-120a-47c5-b5d4-2f25de0a4230" providerId="ADAL" clId="{9437F43C-0E45-4D1C-A1A2-4900FF528297}" dt="2025-02-07T15:42:53.137" v="122" actId="47"/>
        <pc:sldMkLst>
          <pc:docMk/>
          <pc:sldMk cId="2390212058" sldId="587"/>
        </pc:sldMkLst>
      </pc:sldChg>
      <pc:sldChg chg="del">
        <pc:chgData name="Bruno Henrique Pinheiro de Azevedo" userId="050fe2f1-120a-47c5-b5d4-2f25de0a4230" providerId="ADAL" clId="{9437F43C-0E45-4D1C-A1A2-4900FF528297}" dt="2025-02-07T15:43:21.346" v="183" actId="47"/>
        <pc:sldMkLst>
          <pc:docMk/>
          <pc:sldMk cId="356971224" sldId="590"/>
        </pc:sldMkLst>
      </pc:sldChg>
      <pc:sldChg chg="del">
        <pc:chgData name="Bruno Henrique Pinheiro de Azevedo" userId="050fe2f1-120a-47c5-b5d4-2f25de0a4230" providerId="ADAL" clId="{9437F43C-0E45-4D1C-A1A2-4900FF528297}" dt="2025-02-07T15:42:51.245" v="119" actId="47"/>
        <pc:sldMkLst>
          <pc:docMk/>
          <pc:sldMk cId="3409195850" sldId="609"/>
        </pc:sldMkLst>
      </pc:sldChg>
      <pc:sldChg chg="del">
        <pc:chgData name="Bruno Henrique Pinheiro de Azevedo" userId="050fe2f1-120a-47c5-b5d4-2f25de0a4230" providerId="ADAL" clId="{9437F43C-0E45-4D1C-A1A2-4900FF528297}" dt="2025-02-07T15:46:23.685" v="267" actId="47"/>
        <pc:sldMkLst>
          <pc:docMk/>
          <pc:sldMk cId="956353020" sldId="610"/>
        </pc:sldMkLst>
      </pc:sldChg>
      <pc:sldChg chg="del">
        <pc:chgData name="Bruno Henrique Pinheiro de Azevedo" userId="050fe2f1-120a-47c5-b5d4-2f25de0a4230" providerId="ADAL" clId="{9437F43C-0E45-4D1C-A1A2-4900FF528297}" dt="2025-02-07T15:46:23.685" v="267" actId="47"/>
        <pc:sldMkLst>
          <pc:docMk/>
          <pc:sldMk cId="371509554" sldId="611"/>
        </pc:sldMkLst>
      </pc:sldChg>
      <pc:sldChg chg="del">
        <pc:chgData name="Bruno Henrique Pinheiro de Azevedo" userId="050fe2f1-120a-47c5-b5d4-2f25de0a4230" providerId="ADAL" clId="{9437F43C-0E45-4D1C-A1A2-4900FF528297}" dt="2025-02-07T15:42:36.002" v="70" actId="47"/>
        <pc:sldMkLst>
          <pc:docMk/>
          <pc:sldMk cId="2885761527" sldId="627"/>
        </pc:sldMkLst>
      </pc:sldChg>
      <pc:sldChg chg="del">
        <pc:chgData name="Bruno Henrique Pinheiro de Azevedo" userId="050fe2f1-120a-47c5-b5d4-2f25de0a4230" providerId="ADAL" clId="{9437F43C-0E45-4D1C-A1A2-4900FF528297}" dt="2025-02-07T15:42:39.027" v="83" actId="47"/>
        <pc:sldMkLst>
          <pc:docMk/>
          <pc:sldMk cId="2308444908" sldId="628"/>
        </pc:sldMkLst>
      </pc:sldChg>
      <pc:sldChg chg="del">
        <pc:chgData name="Bruno Henrique Pinheiro de Azevedo" userId="050fe2f1-120a-47c5-b5d4-2f25de0a4230" providerId="ADAL" clId="{9437F43C-0E45-4D1C-A1A2-4900FF528297}" dt="2025-02-07T15:42:38.918" v="80" actId="47"/>
        <pc:sldMkLst>
          <pc:docMk/>
          <pc:sldMk cId="66580150" sldId="629"/>
        </pc:sldMkLst>
      </pc:sldChg>
      <pc:sldChg chg="del">
        <pc:chgData name="Bruno Henrique Pinheiro de Azevedo" userId="050fe2f1-120a-47c5-b5d4-2f25de0a4230" providerId="ADAL" clId="{9437F43C-0E45-4D1C-A1A2-4900FF528297}" dt="2025-02-07T15:43:11.225" v="165" actId="47"/>
        <pc:sldMkLst>
          <pc:docMk/>
          <pc:sldMk cId="2623477205" sldId="631"/>
        </pc:sldMkLst>
      </pc:sldChg>
      <pc:sldChg chg="del">
        <pc:chgData name="Bruno Henrique Pinheiro de Azevedo" userId="050fe2f1-120a-47c5-b5d4-2f25de0a4230" providerId="ADAL" clId="{9437F43C-0E45-4D1C-A1A2-4900FF528297}" dt="2025-02-07T15:43:00.708" v="142" actId="47"/>
        <pc:sldMkLst>
          <pc:docMk/>
          <pc:sldMk cId="1956678973" sldId="635"/>
        </pc:sldMkLst>
      </pc:sldChg>
      <pc:sldChg chg="del">
        <pc:chgData name="Bruno Henrique Pinheiro de Azevedo" userId="050fe2f1-120a-47c5-b5d4-2f25de0a4230" providerId="ADAL" clId="{9437F43C-0E45-4D1C-A1A2-4900FF528297}" dt="2025-02-07T15:43:00.914" v="143" actId="47"/>
        <pc:sldMkLst>
          <pc:docMk/>
          <pc:sldMk cId="1504510305" sldId="636"/>
        </pc:sldMkLst>
      </pc:sldChg>
      <pc:sldChg chg="del">
        <pc:chgData name="Bruno Henrique Pinheiro de Azevedo" userId="050fe2f1-120a-47c5-b5d4-2f25de0a4230" providerId="ADAL" clId="{9437F43C-0E45-4D1C-A1A2-4900FF528297}" dt="2025-02-07T15:43:01.159" v="144" actId="47"/>
        <pc:sldMkLst>
          <pc:docMk/>
          <pc:sldMk cId="1154804699" sldId="637"/>
        </pc:sldMkLst>
      </pc:sldChg>
      <pc:sldChg chg="del">
        <pc:chgData name="Bruno Henrique Pinheiro de Azevedo" userId="050fe2f1-120a-47c5-b5d4-2f25de0a4230" providerId="ADAL" clId="{9437F43C-0E45-4D1C-A1A2-4900FF528297}" dt="2025-02-07T15:43:01.628" v="146" actId="47"/>
        <pc:sldMkLst>
          <pc:docMk/>
          <pc:sldMk cId="1314046880" sldId="638"/>
        </pc:sldMkLst>
      </pc:sldChg>
      <pc:sldChg chg="del">
        <pc:chgData name="Bruno Henrique Pinheiro de Azevedo" userId="050fe2f1-120a-47c5-b5d4-2f25de0a4230" providerId="ADAL" clId="{9437F43C-0E45-4D1C-A1A2-4900FF528297}" dt="2025-02-07T15:43:00.442" v="141" actId="47"/>
        <pc:sldMkLst>
          <pc:docMk/>
          <pc:sldMk cId="3327386943" sldId="642"/>
        </pc:sldMkLst>
      </pc:sldChg>
      <pc:sldChg chg="del">
        <pc:chgData name="Bruno Henrique Pinheiro de Azevedo" userId="050fe2f1-120a-47c5-b5d4-2f25de0a4230" providerId="ADAL" clId="{9437F43C-0E45-4D1C-A1A2-4900FF528297}" dt="2025-02-07T15:46:23.685" v="267" actId="47"/>
        <pc:sldMkLst>
          <pc:docMk/>
          <pc:sldMk cId="3845432659" sldId="655"/>
        </pc:sldMkLst>
      </pc:sldChg>
      <pc:sldChg chg="del">
        <pc:chgData name="Bruno Henrique Pinheiro de Azevedo" userId="050fe2f1-120a-47c5-b5d4-2f25de0a4230" providerId="ADAL" clId="{9437F43C-0E45-4D1C-A1A2-4900FF528297}" dt="2025-02-07T15:46:23.685" v="267" actId="47"/>
        <pc:sldMkLst>
          <pc:docMk/>
          <pc:sldMk cId="2403963260" sldId="656"/>
        </pc:sldMkLst>
      </pc:sldChg>
      <pc:sldChg chg="del">
        <pc:chgData name="Bruno Henrique Pinheiro de Azevedo" userId="050fe2f1-120a-47c5-b5d4-2f25de0a4230" providerId="ADAL" clId="{9437F43C-0E45-4D1C-A1A2-4900FF528297}" dt="2025-02-07T15:42:50.867" v="118" actId="47"/>
        <pc:sldMkLst>
          <pc:docMk/>
          <pc:sldMk cId="4000466605" sldId="659"/>
        </pc:sldMkLst>
      </pc:sldChg>
      <pc:sldChg chg="del">
        <pc:chgData name="Bruno Henrique Pinheiro de Azevedo" userId="050fe2f1-120a-47c5-b5d4-2f25de0a4230" providerId="ADAL" clId="{9437F43C-0E45-4D1C-A1A2-4900FF528297}" dt="2025-02-07T15:43:20.211" v="181" actId="47"/>
        <pc:sldMkLst>
          <pc:docMk/>
          <pc:sldMk cId="963455649" sldId="661"/>
        </pc:sldMkLst>
      </pc:sldChg>
      <pc:sldChg chg="del">
        <pc:chgData name="Bruno Henrique Pinheiro de Azevedo" userId="050fe2f1-120a-47c5-b5d4-2f25de0a4230" providerId="ADAL" clId="{9437F43C-0E45-4D1C-A1A2-4900FF528297}" dt="2025-02-07T15:43:21.817" v="185" actId="47"/>
        <pc:sldMkLst>
          <pc:docMk/>
          <pc:sldMk cId="3101754462" sldId="662"/>
        </pc:sldMkLst>
      </pc:sldChg>
      <pc:sldChg chg="del">
        <pc:chgData name="Bruno Henrique Pinheiro de Azevedo" userId="050fe2f1-120a-47c5-b5d4-2f25de0a4230" providerId="ADAL" clId="{9437F43C-0E45-4D1C-A1A2-4900FF528297}" dt="2025-02-07T15:43:20.826" v="182" actId="47"/>
        <pc:sldMkLst>
          <pc:docMk/>
          <pc:sldMk cId="1504909282" sldId="663"/>
        </pc:sldMkLst>
      </pc:sldChg>
      <pc:sldChg chg="del">
        <pc:chgData name="Bruno Henrique Pinheiro de Azevedo" userId="050fe2f1-120a-47c5-b5d4-2f25de0a4230" providerId="ADAL" clId="{9437F43C-0E45-4D1C-A1A2-4900FF528297}" dt="2025-02-07T15:43:21.613" v="184" actId="47"/>
        <pc:sldMkLst>
          <pc:docMk/>
          <pc:sldMk cId="996177961" sldId="664"/>
        </pc:sldMkLst>
      </pc:sldChg>
      <pc:sldChg chg="del">
        <pc:chgData name="Bruno Henrique Pinheiro de Azevedo" userId="050fe2f1-120a-47c5-b5d4-2f25de0a4230" providerId="ADAL" clId="{9437F43C-0E45-4D1C-A1A2-4900FF528297}" dt="2025-02-07T15:43:22.620" v="187" actId="47"/>
        <pc:sldMkLst>
          <pc:docMk/>
          <pc:sldMk cId="2354616895" sldId="666"/>
        </pc:sldMkLst>
      </pc:sldChg>
      <pc:sldChg chg="del">
        <pc:chgData name="Bruno Henrique Pinheiro de Azevedo" userId="050fe2f1-120a-47c5-b5d4-2f25de0a4230" providerId="ADAL" clId="{9437F43C-0E45-4D1C-A1A2-4900FF528297}" dt="2025-02-07T15:43:23.173" v="188" actId="47"/>
        <pc:sldMkLst>
          <pc:docMk/>
          <pc:sldMk cId="2653278363" sldId="667"/>
        </pc:sldMkLst>
      </pc:sldChg>
      <pc:sldChg chg="del">
        <pc:chgData name="Bruno Henrique Pinheiro de Azevedo" userId="050fe2f1-120a-47c5-b5d4-2f25de0a4230" providerId="ADAL" clId="{9437F43C-0E45-4D1C-A1A2-4900FF528297}" dt="2025-02-07T15:43:26.380" v="194" actId="47"/>
        <pc:sldMkLst>
          <pc:docMk/>
          <pc:sldMk cId="2320443569" sldId="669"/>
        </pc:sldMkLst>
      </pc:sldChg>
      <pc:sldChg chg="del">
        <pc:chgData name="Bruno Henrique Pinheiro de Azevedo" userId="050fe2f1-120a-47c5-b5d4-2f25de0a4230" providerId="ADAL" clId="{9437F43C-0E45-4D1C-A1A2-4900FF528297}" dt="2025-02-07T15:43:27.846" v="198" actId="47"/>
        <pc:sldMkLst>
          <pc:docMk/>
          <pc:sldMk cId="4050456322" sldId="670"/>
        </pc:sldMkLst>
      </pc:sldChg>
      <pc:sldChg chg="del">
        <pc:chgData name="Bruno Henrique Pinheiro de Azevedo" userId="050fe2f1-120a-47c5-b5d4-2f25de0a4230" providerId="ADAL" clId="{9437F43C-0E45-4D1C-A1A2-4900FF528297}" dt="2025-02-07T15:43:27.785" v="196" actId="47"/>
        <pc:sldMkLst>
          <pc:docMk/>
          <pc:sldMk cId="995690705" sldId="671"/>
        </pc:sldMkLst>
      </pc:sldChg>
      <pc:sldChg chg="del">
        <pc:chgData name="Bruno Henrique Pinheiro de Azevedo" userId="050fe2f1-120a-47c5-b5d4-2f25de0a4230" providerId="ADAL" clId="{9437F43C-0E45-4D1C-A1A2-4900FF528297}" dt="2025-02-07T15:43:27.831" v="197" actId="47"/>
        <pc:sldMkLst>
          <pc:docMk/>
          <pc:sldMk cId="1355540081" sldId="673"/>
        </pc:sldMkLst>
      </pc:sldChg>
      <pc:sldChg chg="del">
        <pc:chgData name="Bruno Henrique Pinheiro de Azevedo" userId="050fe2f1-120a-47c5-b5d4-2f25de0a4230" providerId="ADAL" clId="{9437F43C-0E45-4D1C-A1A2-4900FF528297}" dt="2025-02-07T15:43:29.418" v="203" actId="47"/>
        <pc:sldMkLst>
          <pc:docMk/>
          <pc:sldMk cId="2726723119" sldId="674"/>
        </pc:sldMkLst>
      </pc:sldChg>
      <pc:sldChg chg="del">
        <pc:chgData name="Bruno Henrique Pinheiro de Azevedo" userId="050fe2f1-120a-47c5-b5d4-2f25de0a4230" providerId="ADAL" clId="{9437F43C-0E45-4D1C-A1A2-4900FF528297}" dt="2025-02-07T15:43:27.421" v="195" actId="47"/>
        <pc:sldMkLst>
          <pc:docMk/>
          <pc:sldMk cId="899006245" sldId="675"/>
        </pc:sldMkLst>
      </pc:sldChg>
      <pc:sldChg chg="del">
        <pc:chgData name="Bruno Henrique Pinheiro de Azevedo" userId="050fe2f1-120a-47c5-b5d4-2f25de0a4230" providerId="ADAL" clId="{9437F43C-0E45-4D1C-A1A2-4900FF528297}" dt="2025-02-07T15:43:28.608" v="200" actId="47"/>
        <pc:sldMkLst>
          <pc:docMk/>
          <pc:sldMk cId="3501676868" sldId="676"/>
        </pc:sldMkLst>
      </pc:sldChg>
      <pc:sldChg chg="del">
        <pc:chgData name="Bruno Henrique Pinheiro de Azevedo" userId="050fe2f1-120a-47c5-b5d4-2f25de0a4230" providerId="ADAL" clId="{9437F43C-0E45-4D1C-A1A2-4900FF528297}" dt="2025-02-07T15:43:25.858" v="192" actId="47"/>
        <pc:sldMkLst>
          <pc:docMk/>
          <pc:sldMk cId="3773515866" sldId="678"/>
        </pc:sldMkLst>
      </pc:sldChg>
      <pc:sldChg chg="del">
        <pc:chgData name="Bruno Henrique Pinheiro de Azevedo" userId="050fe2f1-120a-47c5-b5d4-2f25de0a4230" providerId="ADAL" clId="{9437F43C-0E45-4D1C-A1A2-4900FF528297}" dt="2025-02-07T15:43:29.190" v="202" actId="47"/>
        <pc:sldMkLst>
          <pc:docMk/>
          <pc:sldMk cId="2950626475" sldId="679"/>
        </pc:sldMkLst>
      </pc:sldChg>
      <pc:sldChg chg="del">
        <pc:chgData name="Bruno Henrique Pinheiro de Azevedo" userId="050fe2f1-120a-47c5-b5d4-2f25de0a4230" providerId="ADAL" clId="{9437F43C-0E45-4D1C-A1A2-4900FF528297}" dt="2025-02-07T15:43:27.868" v="199" actId="47"/>
        <pc:sldMkLst>
          <pc:docMk/>
          <pc:sldMk cId="2853337963" sldId="681"/>
        </pc:sldMkLst>
      </pc:sldChg>
      <pc:sldChg chg="del">
        <pc:chgData name="Bruno Henrique Pinheiro de Azevedo" userId="050fe2f1-120a-47c5-b5d4-2f25de0a4230" providerId="ADAL" clId="{9437F43C-0E45-4D1C-A1A2-4900FF528297}" dt="2025-02-07T15:43:28.869" v="201" actId="47"/>
        <pc:sldMkLst>
          <pc:docMk/>
          <pc:sldMk cId="4025985535" sldId="682"/>
        </pc:sldMkLst>
      </pc:sldChg>
      <pc:sldChg chg="del">
        <pc:chgData name="Bruno Henrique Pinheiro de Azevedo" userId="050fe2f1-120a-47c5-b5d4-2f25de0a4230" providerId="ADAL" clId="{9437F43C-0E45-4D1C-A1A2-4900FF528297}" dt="2025-02-07T15:46:23.685" v="267" actId="47"/>
        <pc:sldMkLst>
          <pc:docMk/>
          <pc:sldMk cId="1456383141" sldId="684"/>
        </pc:sldMkLst>
      </pc:sldChg>
      <pc:sldChg chg="del">
        <pc:chgData name="Bruno Henrique Pinheiro de Azevedo" userId="050fe2f1-120a-47c5-b5d4-2f25de0a4230" providerId="ADAL" clId="{9437F43C-0E45-4D1C-A1A2-4900FF528297}" dt="2025-02-07T15:46:23.685" v="267" actId="47"/>
        <pc:sldMkLst>
          <pc:docMk/>
          <pc:sldMk cId="3433312000" sldId="690"/>
        </pc:sldMkLst>
      </pc:sldChg>
      <pc:sldChg chg="del">
        <pc:chgData name="Bruno Henrique Pinheiro de Azevedo" userId="050fe2f1-120a-47c5-b5d4-2f25de0a4230" providerId="ADAL" clId="{9437F43C-0E45-4D1C-A1A2-4900FF528297}" dt="2025-02-07T15:42:52.510" v="120" actId="47"/>
        <pc:sldMkLst>
          <pc:docMk/>
          <pc:sldMk cId="2145925695" sldId="695"/>
        </pc:sldMkLst>
      </pc:sldChg>
      <pc:sldChg chg="del">
        <pc:chgData name="Bruno Henrique Pinheiro de Azevedo" userId="050fe2f1-120a-47c5-b5d4-2f25de0a4230" providerId="ADAL" clId="{9437F43C-0E45-4D1C-A1A2-4900FF528297}" dt="2025-02-07T15:43:03.014" v="149" actId="47"/>
        <pc:sldMkLst>
          <pc:docMk/>
          <pc:sldMk cId="2077100625" sldId="696"/>
        </pc:sldMkLst>
      </pc:sldChg>
      <pc:sldChg chg="del">
        <pc:chgData name="Bruno Henrique Pinheiro de Azevedo" userId="050fe2f1-120a-47c5-b5d4-2f25de0a4230" providerId="ADAL" clId="{9437F43C-0E45-4D1C-A1A2-4900FF528297}" dt="2025-02-07T15:43:02.570" v="147" actId="47"/>
        <pc:sldMkLst>
          <pc:docMk/>
          <pc:sldMk cId="2247582237" sldId="697"/>
        </pc:sldMkLst>
      </pc:sldChg>
      <pc:sldChg chg="del">
        <pc:chgData name="Bruno Henrique Pinheiro de Azevedo" userId="050fe2f1-120a-47c5-b5d4-2f25de0a4230" providerId="ADAL" clId="{9437F43C-0E45-4D1C-A1A2-4900FF528297}" dt="2025-02-07T15:46:23.685" v="267" actId="47"/>
        <pc:sldMkLst>
          <pc:docMk/>
          <pc:sldMk cId="1512356114" sldId="700"/>
        </pc:sldMkLst>
      </pc:sldChg>
      <pc:sldChg chg="del">
        <pc:chgData name="Bruno Henrique Pinheiro de Azevedo" userId="050fe2f1-120a-47c5-b5d4-2f25de0a4230" providerId="ADAL" clId="{9437F43C-0E45-4D1C-A1A2-4900FF528297}" dt="2025-02-07T15:43:07.860" v="157" actId="47"/>
        <pc:sldMkLst>
          <pc:docMk/>
          <pc:sldMk cId="1159047237" sldId="702"/>
        </pc:sldMkLst>
      </pc:sldChg>
      <pc:sldChg chg="del">
        <pc:chgData name="Bruno Henrique Pinheiro de Azevedo" userId="050fe2f1-120a-47c5-b5d4-2f25de0a4230" providerId="ADAL" clId="{9437F43C-0E45-4D1C-A1A2-4900FF528297}" dt="2025-02-07T15:43:02.822" v="148" actId="47"/>
        <pc:sldMkLst>
          <pc:docMk/>
          <pc:sldMk cId="2795511793" sldId="9178"/>
        </pc:sldMkLst>
      </pc:sldChg>
      <pc:sldChg chg="del">
        <pc:chgData name="Bruno Henrique Pinheiro de Azevedo" userId="050fe2f1-120a-47c5-b5d4-2f25de0a4230" providerId="ADAL" clId="{9437F43C-0E45-4D1C-A1A2-4900FF528297}" dt="2025-02-07T15:42:49.146" v="114" actId="47"/>
        <pc:sldMkLst>
          <pc:docMk/>
          <pc:sldMk cId="3288846563" sldId="9179"/>
        </pc:sldMkLst>
      </pc:sldChg>
      <pc:sldChg chg="del">
        <pc:chgData name="Bruno Henrique Pinheiro de Azevedo" userId="050fe2f1-120a-47c5-b5d4-2f25de0a4230" providerId="ADAL" clId="{9437F43C-0E45-4D1C-A1A2-4900FF528297}" dt="2025-02-07T15:42:41.920" v="96" actId="47"/>
        <pc:sldMkLst>
          <pc:docMk/>
          <pc:sldMk cId="1659016309" sldId="9180"/>
        </pc:sldMkLst>
      </pc:sldChg>
      <pc:sldChg chg="del">
        <pc:chgData name="Bruno Henrique Pinheiro de Azevedo" userId="050fe2f1-120a-47c5-b5d4-2f25de0a4230" providerId="ADAL" clId="{9437F43C-0E45-4D1C-A1A2-4900FF528297}" dt="2025-02-07T15:42:43.030" v="97" actId="47"/>
        <pc:sldMkLst>
          <pc:docMk/>
          <pc:sldMk cId="3979779142" sldId="9181"/>
        </pc:sldMkLst>
      </pc:sldChg>
      <pc:sldChg chg="del">
        <pc:chgData name="Bruno Henrique Pinheiro de Azevedo" userId="050fe2f1-120a-47c5-b5d4-2f25de0a4230" providerId="ADAL" clId="{9437F43C-0E45-4D1C-A1A2-4900FF528297}" dt="2025-02-07T15:42:37.571" v="74" actId="47"/>
        <pc:sldMkLst>
          <pc:docMk/>
          <pc:sldMk cId="3086916395" sldId="9182"/>
        </pc:sldMkLst>
      </pc:sldChg>
      <pc:sldChg chg="del">
        <pc:chgData name="Bruno Henrique Pinheiro de Azevedo" userId="050fe2f1-120a-47c5-b5d4-2f25de0a4230" providerId="ADAL" clId="{9437F43C-0E45-4D1C-A1A2-4900FF528297}" dt="2025-02-07T15:42:39.909" v="88" actId="47"/>
        <pc:sldMkLst>
          <pc:docMk/>
          <pc:sldMk cId="4139424532" sldId="9185"/>
        </pc:sldMkLst>
      </pc:sldChg>
      <pc:sldChg chg="del">
        <pc:chgData name="Bruno Henrique Pinheiro de Azevedo" userId="050fe2f1-120a-47c5-b5d4-2f25de0a4230" providerId="ADAL" clId="{9437F43C-0E45-4D1C-A1A2-4900FF528297}" dt="2025-02-07T15:42:40.399" v="89" actId="47"/>
        <pc:sldMkLst>
          <pc:docMk/>
          <pc:sldMk cId="3487420535" sldId="9188"/>
        </pc:sldMkLst>
      </pc:sldChg>
      <pc:sldChg chg="del">
        <pc:chgData name="Bruno Henrique Pinheiro de Azevedo" userId="050fe2f1-120a-47c5-b5d4-2f25de0a4230" providerId="ADAL" clId="{9437F43C-0E45-4D1C-A1A2-4900FF528297}" dt="2025-02-07T15:42:55.370" v="127" actId="47"/>
        <pc:sldMkLst>
          <pc:docMk/>
          <pc:sldMk cId="436947543" sldId="9189"/>
        </pc:sldMkLst>
      </pc:sldChg>
      <pc:sldChg chg="del">
        <pc:chgData name="Bruno Henrique Pinheiro de Azevedo" userId="050fe2f1-120a-47c5-b5d4-2f25de0a4230" providerId="ADAL" clId="{9437F43C-0E45-4D1C-A1A2-4900FF528297}" dt="2025-02-07T15:42:54.753" v="124" actId="47"/>
        <pc:sldMkLst>
          <pc:docMk/>
          <pc:sldMk cId="2111602723" sldId="9190"/>
        </pc:sldMkLst>
      </pc:sldChg>
      <pc:sldChg chg="del">
        <pc:chgData name="Bruno Henrique Pinheiro de Azevedo" userId="050fe2f1-120a-47c5-b5d4-2f25de0a4230" providerId="ADAL" clId="{9437F43C-0E45-4D1C-A1A2-4900FF528297}" dt="2025-02-07T15:42:55.228" v="125" actId="47"/>
        <pc:sldMkLst>
          <pc:docMk/>
          <pc:sldMk cId="2657250008" sldId="9191"/>
        </pc:sldMkLst>
      </pc:sldChg>
      <pc:sldChg chg="del">
        <pc:chgData name="Bruno Henrique Pinheiro de Azevedo" userId="050fe2f1-120a-47c5-b5d4-2f25de0a4230" providerId="ADAL" clId="{9437F43C-0E45-4D1C-A1A2-4900FF528297}" dt="2025-02-07T15:42:55.326" v="126" actId="47"/>
        <pc:sldMkLst>
          <pc:docMk/>
          <pc:sldMk cId="3576708544" sldId="9192"/>
        </pc:sldMkLst>
      </pc:sldChg>
      <pc:sldChg chg="del">
        <pc:chgData name="Bruno Henrique Pinheiro de Azevedo" userId="050fe2f1-120a-47c5-b5d4-2f25de0a4230" providerId="ADAL" clId="{9437F43C-0E45-4D1C-A1A2-4900FF528297}" dt="2025-02-07T15:42:49.982" v="116" actId="47"/>
        <pc:sldMkLst>
          <pc:docMk/>
          <pc:sldMk cId="4169656136" sldId="9193"/>
        </pc:sldMkLst>
      </pc:sldChg>
      <pc:sldChg chg="del">
        <pc:chgData name="Bruno Henrique Pinheiro de Azevedo" userId="050fe2f1-120a-47c5-b5d4-2f25de0a4230" providerId="ADAL" clId="{9437F43C-0E45-4D1C-A1A2-4900FF528297}" dt="2025-02-07T15:42:49.083" v="113" actId="47"/>
        <pc:sldMkLst>
          <pc:docMk/>
          <pc:sldMk cId="349566125" sldId="9195"/>
        </pc:sldMkLst>
      </pc:sldChg>
      <pc:sldChg chg="addSp delSp modSp mod">
        <pc:chgData name="Bruno Henrique Pinheiro de Azevedo" userId="050fe2f1-120a-47c5-b5d4-2f25de0a4230" providerId="ADAL" clId="{9437F43C-0E45-4D1C-A1A2-4900FF528297}" dt="2025-02-07T16:32:56.340" v="697" actId="1076"/>
        <pc:sldMkLst>
          <pc:docMk/>
          <pc:sldMk cId="311421892" sldId="9196"/>
        </pc:sldMkLst>
        <pc:spChg chg="add mod">
          <ac:chgData name="Bruno Henrique Pinheiro de Azevedo" userId="050fe2f1-120a-47c5-b5d4-2f25de0a4230" providerId="ADAL" clId="{9437F43C-0E45-4D1C-A1A2-4900FF528297}" dt="2025-02-07T15:58:30.493" v="430" actId="20577"/>
          <ac:spMkLst>
            <pc:docMk/>
            <pc:sldMk cId="311421892" sldId="9196"/>
            <ac:spMk id="3" creationId="{E63DB85C-2BE1-F2AF-876B-07182A11B70B}"/>
          </ac:spMkLst>
        </pc:spChg>
        <pc:spChg chg="mod">
          <ac:chgData name="Bruno Henrique Pinheiro de Azevedo" userId="050fe2f1-120a-47c5-b5d4-2f25de0a4230" providerId="ADAL" clId="{9437F43C-0E45-4D1C-A1A2-4900FF528297}" dt="2025-02-07T16:27:54.348" v="641" actId="14100"/>
          <ac:spMkLst>
            <pc:docMk/>
            <pc:sldMk cId="311421892" sldId="9196"/>
            <ac:spMk id="4" creationId="{9A8BC45B-D669-9B9F-2AA6-E0E8E077596B}"/>
          </ac:spMkLst>
        </pc:spChg>
        <pc:spChg chg="mod">
          <ac:chgData name="Bruno Henrique Pinheiro de Azevedo" userId="050fe2f1-120a-47c5-b5d4-2f25de0a4230" providerId="ADAL" clId="{9437F43C-0E45-4D1C-A1A2-4900FF528297}" dt="2025-02-07T15:44:14.353" v="225" actId="1076"/>
          <ac:spMkLst>
            <pc:docMk/>
            <pc:sldMk cId="311421892" sldId="9196"/>
            <ac:spMk id="7" creationId="{EA3842CA-E1AF-4DA1-1222-D27AD2E0DD4B}"/>
          </ac:spMkLst>
        </pc:spChg>
        <pc:grpChg chg="mod">
          <ac:chgData name="Bruno Henrique Pinheiro de Azevedo" userId="050fe2f1-120a-47c5-b5d4-2f25de0a4230" providerId="ADAL" clId="{9437F43C-0E45-4D1C-A1A2-4900FF528297}" dt="2025-02-07T15:44:14.353" v="225" actId="1076"/>
          <ac:grpSpMkLst>
            <pc:docMk/>
            <pc:sldMk cId="311421892" sldId="9196"/>
            <ac:grpSpMk id="8" creationId="{8AC7C359-9095-3390-7D73-BCAE132CE66E}"/>
          </ac:grpSpMkLst>
        </pc:grpChg>
        <pc:picChg chg="mod">
          <ac:chgData name="Bruno Henrique Pinheiro de Azevedo" userId="050fe2f1-120a-47c5-b5d4-2f25de0a4230" providerId="ADAL" clId="{9437F43C-0E45-4D1C-A1A2-4900FF528297}" dt="2025-02-07T16:32:56.340" v="697" actId="1076"/>
          <ac:picMkLst>
            <pc:docMk/>
            <pc:sldMk cId="311421892" sldId="9196"/>
            <ac:picMk id="2" creationId="{A656D5DB-B6F4-B534-3E10-4A95E4180D0E}"/>
          </ac:picMkLst>
        </pc:picChg>
        <pc:picChg chg="del">
          <ac:chgData name="Bruno Henrique Pinheiro de Azevedo" userId="050fe2f1-120a-47c5-b5d4-2f25de0a4230" providerId="ADAL" clId="{9437F43C-0E45-4D1C-A1A2-4900FF528297}" dt="2025-02-07T15:43:41.597" v="206" actId="478"/>
          <ac:picMkLst>
            <pc:docMk/>
            <pc:sldMk cId="311421892" sldId="9196"/>
            <ac:picMk id="5" creationId="{9386900C-F417-B097-15EB-522C622A5E2E}"/>
          </ac:picMkLst>
        </pc:picChg>
        <pc:picChg chg="add mod">
          <ac:chgData name="Bruno Henrique Pinheiro de Azevedo" userId="050fe2f1-120a-47c5-b5d4-2f25de0a4230" providerId="ADAL" clId="{9437F43C-0E45-4D1C-A1A2-4900FF528297}" dt="2025-02-07T16:28:00.057" v="647" actId="1037"/>
          <ac:picMkLst>
            <pc:docMk/>
            <pc:sldMk cId="311421892" sldId="9196"/>
            <ac:picMk id="6" creationId="{4D5CE570-C082-01F6-8504-CE4D7687F3F1}"/>
          </ac:picMkLst>
        </pc:picChg>
      </pc:sldChg>
      <pc:sldChg chg="del">
        <pc:chgData name="Bruno Henrique Pinheiro de Azevedo" userId="050fe2f1-120a-47c5-b5d4-2f25de0a4230" providerId="ADAL" clId="{9437F43C-0E45-4D1C-A1A2-4900FF528297}" dt="2025-02-07T15:42:59.635" v="140" actId="47"/>
        <pc:sldMkLst>
          <pc:docMk/>
          <pc:sldMk cId="928778909" sldId="9200"/>
        </pc:sldMkLst>
      </pc:sldChg>
      <pc:sldChg chg="del">
        <pc:chgData name="Bruno Henrique Pinheiro de Azevedo" userId="050fe2f1-120a-47c5-b5d4-2f25de0a4230" providerId="ADAL" clId="{9437F43C-0E45-4D1C-A1A2-4900FF528297}" dt="2025-02-07T15:42:55.497" v="128" actId="47"/>
        <pc:sldMkLst>
          <pc:docMk/>
          <pc:sldMk cId="1311803669" sldId="9201"/>
        </pc:sldMkLst>
      </pc:sldChg>
      <pc:sldChg chg="del">
        <pc:chgData name="Bruno Henrique Pinheiro de Azevedo" userId="050fe2f1-120a-47c5-b5d4-2f25de0a4230" providerId="ADAL" clId="{9437F43C-0E45-4D1C-A1A2-4900FF528297}" dt="2025-02-07T15:42:56.242" v="129" actId="47"/>
        <pc:sldMkLst>
          <pc:docMk/>
          <pc:sldMk cId="2966008569" sldId="9203"/>
        </pc:sldMkLst>
      </pc:sldChg>
      <pc:sldChg chg="del">
        <pc:chgData name="Bruno Henrique Pinheiro de Azevedo" userId="050fe2f1-120a-47c5-b5d4-2f25de0a4230" providerId="ADAL" clId="{9437F43C-0E45-4D1C-A1A2-4900FF528297}" dt="2025-02-07T15:42:59.145" v="138" actId="47"/>
        <pc:sldMkLst>
          <pc:docMk/>
          <pc:sldMk cId="3991974944" sldId="9204"/>
        </pc:sldMkLst>
      </pc:sldChg>
      <pc:sldChg chg="del">
        <pc:chgData name="Bruno Henrique Pinheiro de Azevedo" userId="050fe2f1-120a-47c5-b5d4-2f25de0a4230" providerId="ADAL" clId="{9437F43C-0E45-4D1C-A1A2-4900FF528297}" dt="2025-02-07T15:42:59.366" v="139" actId="47"/>
        <pc:sldMkLst>
          <pc:docMk/>
          <pc:sldMk cId="4182921148" sldId="9205"/>
        </pc:sldMkLst>
      </pc:sldChg>
      <pc:sldChg chg="del">
        <pc:chgData name="Bruno Henrique Pinheiro de Azevedo" userId="050fe2f1-120a-47c5-b5d4-2f25de0a4230" providerId="ADAL" clId="{9437F43C-0E45-4D1C-A1A2-4900FF528297}" dt="2025-02-07T15:43:03.268" v="150" actId="47"/>
        <pc:sldMkLst>
          <pc:docMk/>
          <pc:sldMk cId="2652051363" sldId="9206"/>
        </pc:sldMkLst>
      </pc:sldChg>
      <pc:sldChg chg="del">
        <pc:chgData name="Bruno Henrique Pinheiro de Azevedo" userId="050fe2f1-120a-47c5-b5d4-2f25de0a4230" providerId="ADAL" clId="{9437F43C-0E45-4D1C-A1A2-4900FF528297}" dt="2025-02-07T15:42:57.409" v="131" actId="47"/>
        <pc:sldMkLst>
          <pc:docMk/>
          <pc:sldMk cId="4049322339" sldId="9207"/>
        </pc:sldMkLst>
      </pc:sldChg>
      <pc:sldChg chg="del">
        <pc:chgData name="Bruno Henrique Pinheiro de Azevedo" userId="050fe2f1-120a-47c5-b5d4-2f25de0a4230" providerId="ADAL" clId="{9437F43C-0E45-4D1C-A1A2-4900FF528297}" dt="2025-02-07T15:42:57.660" v="132" actId="47"/>
        <pc:sldMkLst>
          <pc:docMk/>
          <pc:sldMk cId="733167919" sldId="9208"/>
        </pc:sldMkLst>
      </pc:sldChg>
      <pc:sldChg chg="del">
        <pc:chgData name="Bruno Henrique Pinheiro de Azevedo" userId="050fe2f1-120a-47c5-b5d4-2f25de0a4230" providerId="ADAL" clId="{9437F43C-0E45-4D1C-A1A2-4900FF528297}" dt="2025-02-07T15:42:57.083" v="130" actId="47"/>
        <pc:sldMkLst>
          <pc:docMk/>
          <pc:sldMk cId="2167141856" sldId="9209"/>
        </pc:sldMkLst>
      </pc:sldChg>
      <pc:sldChg chg="del">
        <pc:chgData name="Bruno Henrique Pinheiro de Azevedo" userId="050fe2f1-120a-47c5-b5d4-2f25de0a4230" providerId="ADAL" clId="{9437F43C-0E45-4D1C-A1A2-4900FF528297}" dt="2025-02-07T15:43:03.646" v="151" actId="47"/>
        <pc:sldMkLst>
          <pc:docMk/>
          <pc:sldMk cId="574026390" sldId="9210"/>
        </pc:sldMkLst>
      </pc:sldChg>
      <pc:sldChg chg="del">
        <pc:chgData name="Bruno Henrique Pinheiro de Azevedo" userId="050fe2f1-120a-47c5-b5d4-2f25de0a4230" providerId="ADAL" clId="{9437F43C-0E45-4D1C-A1A2-4900FF528297}" dt="2025-02-07T15:43:23.803" v="189" actId="47"/>
        <pc:sldMkLst>
          <pc:docMk/>
          <pc:sldMk cId="1659838129" sldId="9211"/>
        </pc:sldMkLst>
      </pc:sldChg>
      <pc:sldChg chg="del">
        <pc:chgData name="Bruno Henrique Pinheiro de Azevedo" userId="050fe2f1-120a-47c5-b5d4-2f25de0a4230" providerId="ADAL" clId="{9437F43C-0E45-4D1C-A1A2-4900FF528297}" dt="2025-02-07T15:43:24.984" v="191" actId="47"/>
        <pc:sldMkLst>
          <pc:docMk/>
          <pc:sldMk cId="676944640" sldId="9212"/>
        </pc:sldMkLst>
      </pc:sldChg>
      <pc:sldChg chg="del">
        <pc:chgData name="Bruno Henrique Pinheiro de Azevedo" userId="050fe2f1-120a-47c5-b5d4-2f25de0a4230" providerId="ADAL" clId="{9437F43C-0E45-4D1C-A1A2-4900FF528297}" dt="2025-02-07T15:43:26.126" v="193" actId="47"/>
        <pc:sldMkLst>
          <pc:docMk/>
          <pc:sldMk cId="2549642325" sldId="9213"/>
        </pc:sldMkLst>
      </pc:sldChg>
      <pc:sldChg chg="del">
        <pc:chgData name="Bruno Henrique Pinheiro de Azevedo" userId="050fe2f1-120a-47c5-b5d4-2f25de0a4230" providerId="ADAL" clId="{9437F43C-0E45-4D1C-A1A2-4900FF528297}" dt="2025-02-07T15:43:22.085" v="186" actId="47"/>
        <pc:sldMkLst>
          <pc:docMk/>
          <pc:sldMk cId="3464161970" sldId="9214"/>
        </pc:sldMkLst>
      </pc:sldChg>
      <pc:sldChg chg="del">
        <pc:chgData name="Bruno Henrique Pinheiro de Azevedo" userId="050fe2f1-120a-47c5-b5d4-2f25de0a4230" providerId="ADAL" clId="{9437F43C-0E45-4D1C-A1A2-4900FF528297}" dt="2025-02-07T15:43:19.692" v="180" actId="47"/>
        <pc:sldMkLst>
          <pc:docMk/>
          <pc:sldMk cId="703481206" sldId="9215"/>
        </pc:sldMkLst>
      </pc:sldChg>
      <pc:sldChg chg="del">
        <pc:chgData name="Bruno Henrique Pinheiro de Azevedo" userId="050fe2f1-120a-47c5-b5d4-2f25de0a4230" providerId="ADAL" clId="{9437F43C-0E45-4D1C-A1A2-4900FF528297}" dt="2025-02-07T15:43:24.437" v="190" actId="47"/>
        <pc:sldMkLst>
          <pc:docMk/>
          <pc:sldMk cId="3967645108" sldId="9216"/>
        </pc:sldMkLst>
      </pc:sldChg>
      <pc:sldChg chg="del">
        <pc:chgData name="Bruno Henrique Pinheiro de Azevedo" userId="050fe2f1-120a-47c5-b5d4-2f25de0a4230" providerId="ADAL" clId="{9437F43C-0E45-4D1C-A1A2-4900FF528297}" dt="2025-02-07T15:43:09.136" v="159" actId="47"/>
        <pc:sldMkLst>
          <pc:docMk/>
          <pc:sldMk cId="2918558162" sldId="9217"/>
        </pc:sldMkLst>
      </pc:sldChg>
      <pc:sldChg chg="del">
        <pc:chgData name="Bruno Henrique Pinheiro de Azevedo" userId="050fe2f1-120a-47c5-b5d4-2f25de0a4230" providerId="ADAL" clId="{9437F43C-0E45-4D1C-A1A2-4900FF528297}" dt="2025-02-07T15:43:09.358" v="160" actId="47"/>
        <pc:sldMkLst>
          <pc:docMk/>
          <pc:sldMk cId="828564724" sldId="9218"/>
        </pc:sldMkLst>
      </pc:sldChg>
      <pc:sldChg chg="del">
        <pc:chgData name="Bruno Henrique Pinheiro de Azevedo" userId="050fe2f1-120a-47c5-b5d4-2f25de0a4230" providerId="ADAL" clId="{9437F43C-0E45-4D1C-A1A2-4900FF528297}" dt="2025-02-07T15:43:09.581" v="161" actId="47"/>
        <pc:sldMkLst>
          <pc:docMk/>
          <pc:sldMk cId="1087671856" sldId="9219"/>
        </pc:sldMkLst>
      </pc:sldChg>
      <pc:sldChg chg="del">
        <pc:chgData name="Bruno Henrique Pinheiro de Azevedo" userId="050fe2f1-120a-47c5-b5d4-2f25de0a4230" providerId="ADAL" clId="{9437F43C-0E45-4D1C-A1A2-4900FF528297}" dt="2025-02-07T15:43:09.833" v="162" actId="47"/>
        <pc:sldMkLst>
          <pc:docMk/>
          <pc:sldMk cId="733699798" sldId="9221"/>
        </pc:sldMkLst>
      </pc:sldChg>
      <pc:sldChg chg="del">
        <pc:chgData name="Bruno Henrique Pinheiro de Azevedo" userId="050fe2f1-120a-47c5-b5d4-2f25de0a4230" providerId="ADAL" clId="{9437F43C-0E45-4D1C-A1A2-4900FF528297}" dt="2025-02-07T15:43:10.548" v="163" actId="47"/>
        <pc:sldMkLst>
          <pc:docMk/>
          <pc:sldMk cId="4122420576" sldId="9222"/>
        </pc:sldMkLst>
      </pc:sldChg>
      <pc:sldChg chg="del">
        <pc:chgData name="Bruno Henrique Pinheiro de Azevedo" userId="050fe2f1-120a-47c5-b5d4-2f25de0a4230" providerId="ADAL" clId="{9437F43C-0E45-4D1C-A1A2-4900FF528297}" dt="2025-02-07T15:43:10.878" v="164" actId="47"/>
        <pc:sldMkLst>
          <pc:docMk/>
          <pc:sldMk cId="1608936985" sldId="9223"/>
        </pc:sldMkLst>
      </pc:sldChg>
      <pc:sldChg chg="del">
        <pc:chgData name="Bruno Henrique Pinheiro de Azevedo" userId="050fe2f1-120a-47c5-b5d4-2f25de0a4230" providerId="ADAL" clId="{9437F43C-0E45-4D1C-A1A2-4900FF528297}" dt="2025-02-07T15:43:30.280" v="204" actId="47"/>
        <pc:sldMkLst>
          <pc:docMk/>
          <pc:sldMk cId="343676393" sldId="9224"/>
        </pc:sldMkLst>
      </pc:sldChg>
      <pc:sldChg chg="del">
        <pc:chgData name="Bruno Henrique Pinheiro de Azevedo" userId="050fe2f1-120a-47c5-b5d4-2f25de0a4230" providerId="ADAL" clId="{9437F43C-0E45-4D1C-A1A2-4900FF528297}" dt="2025-02-07T15:43:01.419" v="145" actId="47"/>
        <pc:sldMkLst>
          <pc:docMk/>
          <pc:sldMk cId="2622585671" sldId="9225"/>
        </pc:sldMkLst>
      </pc:sldChg>
      <pc:sldChg chg="del">
        <pc:chgData name="Bruno Henrique Pinheiro de Azevedo" userId="050fe2f1-120a-47c5-b5d4-2f25de0a4230" providerId="ADAL" clId="{9437F43C-0E45-4D1C-A1A2-4900FF528297}" dt="2025-02-07T15:42:36.388" v="71" actId="47"/>
        <pc:sldMkLst>
          <pc:docMk/>
          <pc:sldMk cId="2095000148" sldId="9226"/>
        </pc:sldMkLst>
      </pc:sldChg>
      <pc:sldChg chg="del">
        <pc:chgData name="Bruno Henrique Pinheiro de Azevedo" userId="050fe2f1-120a-47c5-b5d4-2f25de0a4230" providerId="ADAL" clId="{9437F43C-0E45-4D1C-A1A2-4900FF528297}" dt="2025-02-07T15:43:04.446" v="152" actId="47"/>
        <pc:sldMkLst>
          <pc:docMk/>
          <pc:sldMk cId="2478569989" sldId="9227"/>
        </pc:sldMkLst>
      </pc:sldChg>
      <pc:sldChg chg="del">
        <pc:chgData name="Bruno Henrique Pinheiro de Azevedo" userId="050fe2f1-120a-47c5-b5d4-2f25de0a4230" providerId="ADAL" clId="{9437F43C-0E45-4D1C-A1A2-4900FF528297}" dt="2025-02-07T15:43:04.939" v="153" actId="47"/>
        <pc:sldMkLst>
          <pc:docMk/>
          <pc:sldMk cId="877906584" sldId="9228"/>
        </pc:sldMkLst>
      </pc:sldChg>
      <pc:sldChg chg="del">
        <pc:chgData name="Bruno Henrique Pinheiro de Azevedo" userId="050fe2f1-120a-47c5-b5d4-2f25de0a4230" providerId="ADAL" clId="{9437F43C-0E45-4D1C-A1A2-4900FF528297}" dt="2025-02-07T15:43:08.719" v="158" actId="47"/>
        <pc:sldMkLst>
          <pc:docMk/>
          <pc:sldMk cId="59337068" sldId="9229"/>
        </pc:sldMkLst>
      </pc:sldChg>
      <pc:sldChg chg="del">
        <pc:chgData name="Bruno Henrique Pinheiro de Azevedo" userId="050fe2f1-120a-47c5-b5d4-2f25de0a4230" providerId="ADAL" clId="{9437F43C-0E45-4D1C-A1A2-4900FF528297}" dt="2025-02-07T15:43:05.427" v="154" actId="47"/>
        <pc:sldMkLst>
          <pc:docMk/>
          <pc:sldMk cId="4095698098" sldId="9230"/>
        </pc:sldMkLst>
      </pc:sldChg>
      <pc:sldChg chg="del">
        <pc:chgData name="Bruno Henrique Pinheiro de Azevedo" userId="050fe2f1-120a-47c5-b5d4-2f25de0a4230" providerId="ADAL" clId="{9437F43C-0E45-4D1C-A1A2-4900FF528297}" dt="2025-02-07T15:43:06.027" v="155" actId="47"/>
        <pc:sldMkLst>
          <pc:docMk/>
          <pc:sldMk cId="2184364844" sldId="9231"/>
        </pc:sldMkLst>
      </pc:sldChg>
      <pc:sldChg chg="del">
        <pc:chgData name="Bruno Henrique Pinheiro de Azevedo" userId="050fe2f1-120a-47c5-b5d4-2f25de0a4230" providerId="ADAL" clId="{9437F43C-0E45-4D1C-A1A2-4900FF528297}" dt="2025-02-07T15:43:07.192" v="156" actId="47"/>
        <pc:sldMkLst>
          <pc:docMk/>
          <pc:sldMk cId="1411654861" sldId="9232"/>
        </pc:sldMkLst>
      </pc:sldChg>
      <pc:sldChg chg="del">
        <pc:chgData name="Bruno Henrique Pinheiro de Azevedo" userId="050fe2f1-120a-47c5-b5d4-2f25de0a4230" providerId="ADAL" clId="{9437F43C-0E45-4D1C-A1A2-4900FF528297}" dt="2025-02-07T15:46:23.685" v="267" actId="47"/>
        <pc:sldMkLst>
          <pc:docMk/>
          <pc:sldMk cId="1094935102" sldId="9233"/>
        </pc:sldMkLst>
      </pc:sldChg>
      <pc:sldChg chg="del">
        <pc:chgData name="Bruno Henrique Pinheiro de Azevedo" userId="050fe2f1-120a-47c5-b5d4-2f25de0a4230" providerId="ADAL" clId="{9437F43C-0E45-4D1C-A1A2-4900FF528297}" dt="2025-02-07T15:46:23.685" v="267" actId="47"/>
        <pc:sldMkLst>
          <pc:docMk/>
          <pc:sldMk cId="3440076686" sldId="9234"/>
        </pc:sldMkLst>
      </pc:sldChg>
      <pc:sldChg chg="del">
        <pc:chgData name="Bruno Henrique Pinheiro de Azevedo" userId="050fe2f1-120a-47c5-b5d4-2f25de0a4230" providerId="ADAL" clId="{9437F43C-0E45-4D1C-A1A2-4900FF528297}" dt="2025-02-07T15:46:23.685" v="267" actId="47"/>
        <pc:sldMkLst>
          <pc:docMk/>
          <pc:sldMk cId="1420364125" sldId="9235"/>
        </pc:sldMkLst>
      </pc:sldChg>
      <pc:sldChg chg="del">
        <pc:chgData name="Bruno Henrique Pinheiro de Azevedo" userId="050fe2f1-120a-47c5-b5d4-2f25de0a4230" providerId="ADAL" clId="{9437F43C-0E45-4D1C-A1A2-4900FF528297}" dt="2025-02-07T15:46:23.685" v="267" actId="47"/>
        <pc:sldMkLst>
          <pc:docMk/>
          <pc:sldMk cId="2166784993" sldId="9236"/>
        </pc:sldMkLst>
      </pc:sldChg>
      <pc:sldChg chg="del">
        <pc:chgData name="Bruno Henrique Pinheiro de Azevedo" userId="050fe2f1-120a-47c5-b5d4-2f25de0a4230" providerId="ADAL" clId="{9437F43C-0E45-4D1C-A1A2-4900FF528297}" dt="2025-02-07T15:46:23.685" v="267" actId="47"/>
        <pc:sldMkLst>
          <pc:docMk/>
          <pc:sldMk cId="3687899955" sldId="9237"/>
        </pc:sldMkLst>
      </pc:sldChg>
      <pc:sldChg chg="del">
        <pc:chgData name="Bruno Henrique Pinheiro de Azevedo" userId="050fe2f1-120a-47c5-b5d4-2f25de0a4230" providerId="ADAL" clId="{9437F43C-0E45-4D1C-A1A2-4900FF528297}" dt="2025-02-07T15:46:23.685" v="267" actId="47"/>
        <pc:sldMkLst>
          <pc:docMk/>
          <pc:sldMk cId="1122859367" sldId="9238"/>
        </pc:sldMkLst>
      </pc:sldChg>
      <pc:sldChg chg="del">
        <pc:chgData name="Bruno Henrique Pinheiro de Azevedo" userId="050fe2f1-120a-47c5-b5d4-2f25de0a4230" providerId="ADAL" clId="{9437F43C-0E45-4D1C-A1A2-4900FF528297}" dt="2025-02-07T15:46:23.685" v="267" actId="47"/>
        <pc:sldMkLst>
          <pc:docMk/>
          <pc:sldMk cId="1511757991" sldId="9239"/>
        </pc:sldMkLst>
      </pc:sldChg>
      <pc:sldChg chg="del">
        <pc:chgData name="Bruno Henrique Pinheiro de Azevedo" userId="050fe2f1-120a-47c5-b5d4-2f25de0a4230" providerId="ADAL" clId="{9437F43C-0E45-4D1C-A1A2-4900FF528297}" dt="2025-02-07T15:46:23.685" v="267" actId="47"/>
        <pc:sldMkLst>
          <pc:docMk/>
          <pc:sldMk cId="2168192023" sldId="9240"/>
        </pc:sldMkLst>
      </pc:sldChg>
      <pc:sldChg chg="del">
        <pc:chgData name="Bruno Henrique Pinheiro de Azevedo" userId="050fe2f1-120a-47c5-b5d4-2f25de0a4230" providerId="ADAL" clId="{9437F43C-0E45-4D1C-A1A2-4900FF528297}" dt="2025-02-07T15:46:23.685" v="267" actId="47"/>
        <pc:sldMkLst>
          <pc:docMk/>
          <pc:sldMk cId="1014603025" sldId="9242"/>
        </pc:sldMkLst>
      </pc:sldChg>
      <pc:sldChg chg="del">
        <pc:chgData name="Bruno Henrique Pinheiro de Azevedo" userId="050fe2f1-120a-47c5-b5d4-2f25de0a4230" providerId="ADAL" clId="{9437F43C-0E45-4D1C-A1A2-4900FF528297}" dt="2025-02-07T15:46:23.685" v="267" actId="47"/>
        <pc:sldMkLst>
          <pc:docMk/>
          <pc:sldMk cId="2630794518" sldId="9243"/>
        </pc:sldMkLst>
      </pc:sldChg>
      <pc:sldChg chg="del">
        <pc:chgData name="Bruno Henrique Pinheiro de Azevedo" userId="050fe2f1-120a-47c5-b5d4-2f25de0a4230" providerId="ADAL" clId="{9437F43C-0E45-4D1C-A1A2-4900FF528297}" dt="2025-02-07T15:46:23.685" v="267" actId="47"/>
        <pc:sldMkLst>
          <pc:docMk/>
          <pc:sldMk cId="3551917682" sldId="9244"/>
        </pc:sldMkLst>
      </pc:sldChg>
      <pc:sldChg chg="del">
        <pc:chgData name="Bruno Henrique Pinheiro de Azevedo" userId="050fe2f1-120a-47c5-b5d4-2f25de0a4230" providerId="ADAL" clId="{9437F43C-0E45-4D1C-A1A2-4900FF528297}" dt="2025-02-07T15:46:23.685" v="267" actId="47"/>
        <pc:sldMkLst>
          <pc:docMk/>
          <pc:sldMk cId="3608521779" sldId="9246"/>
        </pc:sldMkLst>
      </pc:sldChg>
      <pc:sldChg chg="del">
        <pc:chgData name="Bruno Henrique Pinheiro de Azevedo" userId="050fe2f1-120a-47c5-b5d4-2f25de0a4230" providerId="ADAL" clId="{9437F43C-0E45-4D1C-A1A2-4900FF528297}" dt="2025-02-07T15:42:37.527" v="73" actId="47"/>
        <pc:sldMkLst>
          <pc:docMk/>
          <pc:sldMk cId="873293409" sldId="9247"/>
        </pc:sldMkLst>
      </pc:sldChg>
      <pc:sldChg chg="del">
        <pc:chgData name="Bruno Henrique Pinheiro de Azevedo" userId="050fe2f1-120a-47c5-b5d4-2f25de0a4230" providerId="ADAL" clId="{9437F43C-0E45-4D1C-A1A2-4900FF528297}" dt="2025-02-07T15:43:11.666" v="167" actId="47"/>
        <pc:sldMkLst>
          <pc:docMk/>
          <pc:sldMk cId="1822899611" sldId="9248"/>
        </pc:sldMkLst>
      </pc:sldChg>
      <pc:sldChg chg="del">
        <pc:chgData name="Bruno Henrique Pinheiro de Azevedo" userId="050fe2f1-120a-47c5-b5d4-2f25de0a4230" providerId="ADAL" clId="{9437F43C-0E45-4D1C-A1A2-4900FF528297}" dt="2025-02-07T15:43:18.495" v="177" actId="47"/>
        <pc:sldMkLst>
          <pc:docMk/>
          <pc:sldMk cId="3527271280" sldId="9249"/>
        </pc:sldMkLst>
      </pc:sldChg>
      <pc:sldChg chg="del">
        <pc:chgData name="Bruno Henrique Pinheiro de Azevedo" userId="050fe2f1-120a-47c5-b5d4-2f25de0a4230" providerId="ADAL" clId="{9437F43C-0E45-4D1C-A1A2-4900FF528297}" dt="2025-02-07T15:43:12.155" v="168" actId="47"/>
        <pc:sldMkLst>
          <pc:docMk/>
          <pc:sldMk cId="3153181007" sldId="9250"/>
        </pc:sldMkLst>
      </pc:sldChg>
      <pc:sldChg chg="del">
        <pc:chgData name="Bruno Henrique Pinheiro de Azevedo" userId="050fe2f1-120a-47c5-b5d4-2f25de0a4230" providerId="ADAL" clId="{9437F43C-0E45-4D1C-A1A2-4900FF528297}" dt="2025-02-07T15:43:12.573" v="169" actId="47"/>
        <pc:sldMkLst>
          <pc:docMk/>
          <pc:sldMk cId="1314315316" sldId="9251"/>
        </pc:sldMkLst>
      </pc:sldChg>
      <pc:sldChg chg="del">
        <pc:chgData name="Bruno Henrique Pinheiro de Azevedo" userId="050fe2f1-120a-47c5-b5d4-2f25de0a4230" providerId="ADAL" clId="{9437F43C-0E45-4D1C-A1A2-4900FF528297}" dt="2025-02-07T15:43:12.913" v="170" actId="47"/>
        <pc:sldMkLst>
          <pc:docMk/>
          <pc:sldMk cId="2880598007" sldId="9252"/>
        </pc:sldMkLst>
      </pc:sldChg>
      <pc:sldChg chg="del">
        <pc:chgData name="Bruno Henrique Pinheiro de Azevedo" userId="050fe2f1-120a-47c5-b5d4-2f25de0a4230" providerId="ADAL" clId="{9437F43C-0E45-4D1C-A1A2-4900FF528297}" dt="2025-02-07T15:43:13.490" v="171" actId="47"/>
        <pc:sldMkLst>
          <pc:docMk/>
          <pc:sldMk cId="4053569042" sldId="9253"/>
        </pc:sldMkLst>
      </pc:sldChg>
      <pc:sldChg chg="del">
        <pc:chgData name="Bruno Henrique Pinheiro de Azevedo" userId="050fe2f1-120a-47c5-b5d4-2f25de0a4230" providerId="ADAL" clId="{9437F43C-0E45-4D1C-A1A2-4900FF528297}" dt="2025-02-07T15:43:14.018" v="172" actId="47"/>
        <pc:sldMkLst>
          <pc:docMk/>
          <pc:sldMk cId="1444340768" sldId="9254"/>
        </pc:sldMkLst>
      </pc:sldChg>
      <pc:sldChg chg="del">
        <pc:chgData name="Bruno Henrique Pinheiro de Azevedo" userId="050fe2f1-120a-47c5-b5d4-2f25de0a4230" providerId="ADAL" clId="{9437F43C-0E45-4D1C-A1A2-4900FF528297}" dt="2025-02-07T15:43:16.210" v="175" actId="47"/>
        <pc:sldMkLst>
          <pc:docMk/>
          <pc:sldMk cId="2890600335" sldId="9255"/>
        </pc:sldMkLst>
      </pc:sldChg>
      <pc:sldChg chg="del">
        <pc:chgData name="Bruno Henrique Pinheiro de Azevedo" userId="050fe2f1-120a-47c5-b5d4-2f25de0a4230" providerId="ADAL" clId="{9437F43C-0E45-4D1C-A1A2-4900FF528297}" dt="2025-02-07T15:43:17.393" v="176" actId="47"/>
        <pc:sldMkLst>
          <pc:docMk/>
          <pc:sldMk cId="829901864" sldId="9256"/>
        </pc:sldMkLst>
      </pc:sldChg>
      <pc:sldChg chg="del">
        <pc:chgData name="Bruno Henrique Pinheiro de Azevedo" userId="050fe2f1-120a-47c5-b5d4-2f25de0a4230" providerId="ADAL" clId="{9437F43C-0E45-4D1C-A1A2-4900FF528297}" dt="2025-02-07T15:42:43.942" v="100" actId="47"/>
        <pc:sldMkLst>
          <pc:docMk/>
          <pc:sldMk cId="1987385938" sldId="9257"/>
        </pc:sldMkLst>
      </pc:sldChg>
      <pc:sldChg chg="del">
        <pc:chgData name="Bruno Henrique Pinheiro de Azevedo" userId="050fe2f1-120a-47c5-b5d4-2f25de0a4230" providerId="ADAL" clId="{9437F43C-0E45-4D1C-A1A2-4900FF528297}" dt="2025-02-07T15:42:44.320" v="101" actId="47"/>
        <pc:sldMkLst>
          <pc:docMk/>
          <pc:sldMk cId="1966869014" sldId="9258"/>
        </pc:sldMkLst>
      </pc:sldChg>
      <pc:sldChg chg="del">
        <pc:chgData name="Bruno Henrique Pinheiro de Azevedo" userId="050fe2f1-120a-47c5-b5d4-2f25de0a4230" providerId="ADAL" clId="{9437F43C-0E45-4D1C-A1A2-4900FF528297}" dt="2025-02-07T15:42:44.815" v="102" actId="47"/>
        <pc:sldMkLst>
          <pc:docMk/>
          <pc:sldMk cId="2770047608" sldId="9259"/>
        </pc:sldMkLst>
      </pc:sldChg>
      <pc:sldChg chg="del">
        <pc:chgData name="Bruno Henrique Pinheiro de Azevedo" userId="050fe2f1-120a-47c5-b5d4-2f25de0a4230" providerId="ADAL" clId="{9437F43C-0E45-4D1C-A1A2-4900FF528297}" dt="2025-02-07T15:42:45.330" v="103" actId="47"/>
        <pc:sldMkLst>
          <pc:docMk/>
          <pc:sldMk cId="3552767926" sldId="9260"/>
        </pc:sldMkLst>
      </pc:sldChg>
      <pc:sldChg chg="del">
        <pc:chgData name="Bruno Henrique Pinheiro de Azevedo" userId="050fe2f1-120a-47c5-b5d4-2f25de0a4230" providerId="ADAL" clId="{9437F43C-0E45-4D1C-A1A2-4900FF528297}" dt="2025-02-07T15:42:46.875" v="108" actId="47"/>
        <pc:sldMkLst>
          <pc:docMk/>
          <pc:sldMk cId="859646924" sldId="9261"/>
        </pc:sldMkLst>
      </pc:sldChg>
      <pc:sldChg chg="del">
        <pc:chgData name="Bruno Henrique Pinheiro de Azevedo" userId="050fe2f1-120a-47c5-b5d4-2f25de0a4230" providerId="ADAL" clId="{9437F43C-0E45-4D1C-A1A2-4900FF528297}" dt="2025-02-07T15:42:45.661" v="104" actId="47"/>
        <pc:sldMkLst>
          <pc:docMk/>
          <pc:sldMk cId="4068596370" sldId="9262"/>
        </pc:sldMkLst>
      </pc:sldChg>
      <pc:sldChg chg="del">
        <pc:chgData name="Bruno Henrique Pinheiro de Azevedo" userId="050fe2f1-120a-47c5-b5d4-2f25de0a4230" providerId="ADAL" clId="{9437F43C-0E45-4D1C-A1A2-4900FF528297}" dt="2025-02-07T15:42:46.148" v="105" actId="47"/>
        <pc:sldMkLst>
          <pc:docMk/>
          <pc:sldMk cId="2170460719" sldId="9263"/>
        </pc:sldMkLst>
      </pc:sldChg>
      <pc:sldChg chg="del">
        <pc:chgData name="Bruno Henrique Pinheiro de Azevedo" userId="050fe2f1-120a-47c5-b5d4-2f25de0a4230" providerId="ADAL" clId="{9437F43C-0E45-4D1C-A1A2-4900FF528297}" dt="2025-02-07T15:42:46.196" v="106" actId="47"/>
        <pc:sldMkLst>
          <pc:docMk/>
          <pc:sldMk cId="1283677193" sldId="9264"/>
        </pc:sldMkLst>
      </pc:sldChg>
      <pc:sldChg chg="del">
        <pc:chgData name="Bruno Henrique Pinheiro de Azevedo" userId="050fe2f1-120a-47c5-b5d4-2f25de0a4230" providerId="ADAL" clId="{9437F43C-0E45-4D1C-A1A2-4900FF528297}" dt="2025-02-07T15:42:46.322" v="107" actId="47"/>
        <pc:sldMkLst>
          <pc:docMk/>
          <pc:sldMk cId="136179172" sldId="9265"/>
        </pc:sldMkLst>
      </pc:sldChg>
      <pc:sldChg chg="del">
        <pc:chgData name="Bruno Henrique Pinheiro de Azevedo" userId="050fe2f1-120a-47c5-b5d4-2f25de0a4230" providerId="ADAL" clId="{9437F43C-0E45-4D1C-A1A2-4900FF528297}" dt="2025-02-07T15:42:47.381" v="109" actId="47"/>
        <pc:sldMkLst>
          <pc:docMk/>
          <pc:sldMk cId="4218852330" sldId="9266"/>
        </pc:sldMkLst>
      </pc:sldChg>
      <pc:sldChg chg="del">
        <pc:chgData name="Bruno Henrique Pinheiro de Azevedo" userId="050fe2f1-120a-47c5-b5d4-2f25de0a4230" providerId="ADAL" clId="{9437F43C-0E45-4D1C-A1A2-4900FF528297}" dt="2025-02-07T15:42:47.411" v="110" actId="47"/>
        <pc:sldMkLst>
          <pc:docMk/>
          <pc:sldMk cId="901313378" sldId="9267"/>
        </pc:sldMkLst>
      </pc:sldChg>
      <pc:sldChg chg="del">
        <pc:chgData name="Bruno Henrique Pinheiro de Azevedo" userId="050fe2f1-120a-47c5-b5d4-2f25de0a4230" providerId="ADAL" clId="{9437F43C-0E45-4D1C-A1A2-4900FF528297}" dt="2025-02-07T15:42:47.427" v="111" actId="47"/>
        <pc:sldMkLst>
          <pc:docMk/>
          <pc:sldMk cId="3658193893" sldId="9268"/>
        </pc:sldMkLst>
      </pc:sldChg>
      <pc:sldChg chg="del">
        <pc:chgData name="Bruno Henrique Pinheiro de Azevedo" userId="050fe2f1-120a-47c5-b5d4-2f25de0a4230" providerId="ADAL" clId="{9437F43C-0E45-4D1C-A1A2-4900FF528297}" dt="2025-02-07T15:46:23.685" v="267" actId="47"/>
        <pc:sldMkLst>
          <pc:docMk/>
          <pc:sldMk cId="747017427" sldId="9269"/>
        </pc:sldMkLst>
      </pc:sldChg>
      <pc:sldChg chg="del">
        <pc:chgData name="Bruno Henrique Pinheiro de Azevedo" userId="050fe2f1-120a-47c5-b5d4-2f25de0a4230" providerId="ADAL" clId="{9437F43C-0E45-4D1C-A1A2-4900FF528297}" dt="2025-02-07T15:43:14.617" v="173" actId="47"/>
        <pc:sldMkLst>
          <pc:docMk/>
          <pc:sldMk cId="1947266933" sldId="9272"/>
        </pc:sldMkLst>
      </pc:sldChg>
      <pc:sldChg chg="del">
        <pc:chgData name="Bruno Henrique Pinheiro de Azevedo" userId="050fe2f1-120a-47c5-b5d4-2f25de0a4230" providerId="ADAL" clId="{9437F43C-0E45-4D1C-A1A2-4900FF528297}" dt="2025-02-07T15:46:23.685" v="267" actId="47"/>
        <pc:sldMkLst>
          <pc:docMk/>
          <pc:sldMk cId="862656034" sldId="9273"/>
        </pc:sldMkLst>
      </pc:sldChg>
      <pc:sldChg chg="del">
        <pc:chgData name="Bruno Henrique Pinheiro de Azevedo" userId="050fe2f1-120a-47c5-b5d4-2f25de0a4230" providerId="ADAL" clId="{9437F43C-0E45-4D1C-A1A2-4900FF528297}" dt="2025-02-07T15:46:23.685" v="267" actId="47"/>
        <pc:sldMkLst>
          <pc:docMk/>
          <pc:sldMk cId="1221870911" sldId="9274"/>
        </pc:sldMkLst>
      </pc:sldChg>
      <pc:sldChg chg="del">
        <pc:chgData name="Bruno Henrique Pinheiro de Azevedo" userId="050fe2f1-120a-47c5-b5d4-2f25de0a4230" providerId="ADAL" clId="{9437F43C-0E45-4D1C-A1A2-4900FF528297}" dt="2025-02-07T15:46:23.685" v="267" actId="47"/>
        <pc:sldMkLst>
          <pc:docMk/>
          <pc:sldMk cId="1264498409" sldId="9275"/>
        </pc:sldMkLst>
      </pc:sldChg>
      <pc:sldChg chg="del">
        <pc:chgData name="Bruno Henrique Pinheiro de Azevedo" userId="050fe2f1-120a-47c5-b5d4-2f25de0a4230" providerId="ADAL" clId="{9437F43C-0E45-4D1C-A1A2-4900FF528297}" dt="2025-02-07T15:46:23.685" v="267" actId="47"/>
        <pc:sldMkLst>
          <pc:docMk/>
          <pc:sldMk cId="2438053751" sldId="9276"/>
        </pc:sldMkLst>
      </pc:sldChg>
      <pc:sldChg chg="del">
        <pc:chgData name="Bruno Henrique Pinheiro de Azevedo" userId="050fe2f1-120a-47c5-b5d4-2f25de0a4230" providerId="ADAL" clId="{9437F43C-0E45-4D1C-A1A2-4900FF528297}" dt="2025-02-07T15:46:23.685" v="267" actId="47"/>
        <pc:sldMkLst>
          <pc:docMk/>
          <pc:sldMk cId="305992888" sldId="2147471092"/>
        </pc:sldMkLst>
      </pc:sldChg>
      <pc:sldChg chg="del">
        <pc:chgData name="Bruno Henrique Pinheiro de Azevedo" userId="050fe2f1-120a-47c5-b5d4-2f25de0a4230" providerId="ADAL" clId="{9437F43C-0E45-4D1C-A1A2-4900FF528297}" dt="2025-02-07T15:46:23.685" v="267" actId="47"/>
        <pc:sldMkLst>
          <pc:docMk/>
          <pc:sldMk cId="1042820392" sldId="2147471093"/>
        </pc:sldMkLst>
      </pc:sldChg>
      <pc:sldChg chg="del">
        <pc:chgData name="Bruno Henrique Pinheiro de Azevedo" userId="050fe2f1-120a-47c5-b5d4-2f25de0a4230" providerId="ADAL" clId="{9437F43C-0E45-4D1C-A1A2-4900FF528297}" dt="2025-02-07T15:46:23.685" v="267" actId="47"/>
        <pc:sldMkLst>
          <pc:docMk/>
          <pc:sldMk cId="3693200282" sldId="2147471094"/>
        </pc:sldMkLst>
      </pc:sldChg>
      <pc:sldChg chg="del">
        <pc:chgData name="Bruno Henrique Pinheiro de Azevedo" userId="050fe2f1-120a-47c5-b5d4-2f25de0a4230" providerId="ADAL" clId="{9437F43C-0E45-4D1C-A1A2-4900FF528297}" dt="2025-02-07T15:46:23.685" v="267" actId="47"/>
        <pc:sldMkLst>
          <pc:docMk/>
          <pc:sldMk cId="1878526700" sldId="2147471096"/>
        </pc:sldMkLst>
      </pc:sldChg>
      <pc:sldChg chg="del">
        <pc:chgData name="Bruno Henrique Pinheiro de Azevedo" userId="050fe2f1-120a-47c5-b5d4-2f25de0a4230" providerId="ADAL" clId="{9437F43C-0E45-4D1C-A1A2-4900FF528297}" dt="2025-02-07T15:46:41.789" v="273" actId="47"/>
        <pc:sldMkLst>
          <pc:docMk/>
          <pc:sldMk cId="3310921418" sldId="2147471118"/>
        </pc:sldMkLst>
      </pc:sldChg>
      <pc:sldChg chg="del">
        <pc:chgData name="Bruno Henrique Pinheiro de Azevedo" userId="050fe2f1-120a-47c5-b5d4-2f25de0a4230" providerId="ADAL" clId="{9437F43C-0E45-4D1C-A1A2-4900FF528297}" dt="2025-02-07T15:46:39.913" v="272" actId="47"/>
        <pc:sldMkLst>
          <pc:docMk/>
          <pc:sldMk cId="3231343438" sldId="2147471119"/>
        </pc:sldMkLst>
      </pc:sldChg>
      <pc:sldChg chg="del">
        <pc:chgData name="Bruno Henrique Pinheiro de Azevedo" userId="050fe2f1-120a-47c5-b5d4-2f25de0a4230" providerId="ADAL" clId="{9437F43C-0E45-4D1C-A1A2-4900FF528297}" dt="2025-02-07T15:46:23.685" v="267" actId="47"/>
        <pc:sldMkLst>
          <pc:docMk/>
          <pc:sldMk cId="3499131142" sldId="2147471125"/>
        </pc:sldMkLst>
      </pc:sldChg>
      <pc:sldChg chg="del">
        <pc:chgData name="Bruno Henrique Pinheiro de Azevedo" userId="050fe2f1-120a-47c5-b5d4-2f25de0a4230" providerId="ADAL" clId="{9437F43C-0E45-4D1C-A1A2-4900FF528297}" dt="2025-02-07T15:46:23.685" v="267" actId="47"/>
        <pc:sldMkLst>
          <pc:docMk/>
          <pc:sldMk cId="3252211899" sldId="2147471126"/>
        </pc:sldMkLst>
      </pc:sldChg>
      <pc:sldChg chg="del">
        <pc:chgData name="Bruno Henrique Pinheiro de Azevedo" userId="050fe2f1-120a-47c5-b5d4-2f25de0a4230" providerId="ADAL" clId="{9437F43C-0E45-4D1C-A1A2-4900FF528297}" dt="2025-02-07T15:42:58.466" v="135" actId="47"/>
        <pc:sldMkLst>
          <pc:docMk/>
          <pc:sldMk cId="3302228987" sldId="2147481312"/>
        </pc:sldMkLst>
      </pc:sldChg>
      <pc:sldChg chg="del">
        <pc:chgData name="Bruno Henrique Pinheiro de Azevedo" userId="050fe2f1-120a-47c5-b5d4-2f25de0a4230" providerId="ADAL" clId="{9437F43C-0E45-4D1C-A1A2-4900FF528297}" dt="2025-02-07T15:42:57.849" v="133" actId="47"/>
        <pc:sldMkLst>
          <pc:docMk/>
          <pc:sldMk cId="642990482" sldId="2147481313"/>
        </pc:sldMkLst>
      </pc:sldChg>
      <pc:sldChg chg="del">
        <pc:chgData name="Bruno Henrique Pinheiro de Azevedo" userId="050fe2f1-120a-47c5-b5d4-2f25de0a4230" providerId="ADAL" clId="{9437F43C-0E45-4D1C-A1A2-4900FF528297}" dt="2025-02-07T15:42:58.230" v="134" actId="47"/>
        <pc:sldMkLst>
          <pc:docMk/>
          <pc:sldMk cId="4287689970" sldId="2147481314"/>
        </pc:sldMkLst>
      </pc:sldChg>
      <pc:sldChg chg="del">
        <pc:chgData name="Bruno Henrique Pinheiro de Azevedo" userId="050fe2f1-120a-47c5-b5d4-2f25de0a4230" providerId="ADAL" clId="{9437F43C-0E45-4D1C-A1A2-4900FF528297}" dt="2025-02-07T15:46:23.685" v="267" actId="47"/>
        <pc:sldMkLst>
          <pc:docMk/>
          <pc:sldMk cId="2344268825" sldId="2147481315"/>
        </pc:sldMkLst>
      </pc:sldChg>
      <pc:sldChg chg="del">
        <pc:chgData name="Bruno Henrique Pinheiro de Azevedo" userId="050fe2f1-120a-47c5-b5d4-2f25de0a4230" providerId="ADAL" clId="{9437F43C-0E45-4D1C-A1A2-4900FF528297}" dt="2025-02-07T15:42:41.511" v="94" actId="47"/>
        <pc:sldMkLst>
          <pc:docMk/>
          <pc:sldMk cId="1802711180" sldId="2147481316"/>
        </pc:sldMkLst>
      </pc:sldChg>
      <pc:sldChg chg="del">
        <pc:chgData name="Bruno Henrique Pinheiro de Azevedo" userId="050fe2f1-120a-47c5-b5d4-2f25de0a4230" providerId="ADAL" clId="{9437F43C-0E45-4D1C-A1A2-4900FF528297}" dt="2025-02-07T15:42:41.030" v="92" actId="47"/>
        <pc:sldMkLst>
          <pc:docMk/>
          <pc:sldMk cId="1764515802" sldId="2147481317"/>
        </pc:sldMkLst>
      </pc:sldChg>
      <pc:sldChg chg="del">
        <pc:chgData name="Bruno Henrique Pinheiro de Azevedo" userId="050fe2f1-120a-47c5-b5d4-2f25de0a4230" providerId="ADAL" clId="{9437F43C-0E45-4D1C-A1A2-4900FF528297}" dt="2025-02-07T15:46:23.685" v="267" actId="47"/>
        <pc:sldMkLst>
          <pc:docMk/>
          <pc:sldMk cId="1632905175" sldId="2147481318"/>
        </pc:sldMkLst>
      </pc:sldChg>
      <pc:sldChg chg="del">
        <pc:chgData name="Bruno Henrique Pinheiro de Azevedo" userId="050fe2f1-120a-47c5-b5d4-2f25de0a4230" providerId="ADAL" clId="{9437F43C-0E45-4D1C-A1A2-4900FF528297}" dt="2025-02-07T15:42:37.606" v="75" actId="47"/>
        <pc:sldMkLst>
          <pc:docMk/>
          <pc:sldMk cId="4146832648" sldId="2147481319"/>
        </pc:sldMkLst>
      </pc:sldChg>
      <pc:sldChg chg="del">
        <pc:chgData name="Bruno Henrique Pinheiro de Azevedo" userId="050fe2f1-120a-47c5-b5d4-2f25de0a4230" providerId="ADAL" clId="{9437F43C-0E45-4D1C-A1A2-4900FF528297}" dt="2025-02-07T15:42:37.638" v="76" actId="47"/>
        <pc:sldMkLst>
          <pc:docMk/>
          <pc:sldMk cId="3398318509" sldId="2147481320"/>
        </pc:sldMkLst>
      </pc:sldChg>
      <pc:sldChg chg="del">
        <pc:chgData name="Bruno Henrique Pinheiro de Azevedo" userId="050fe2f1-120a-47c5-b5d4-2f25de0a4230" providerId="ADAL" clId="{9437F43C-0E45-4D1C-A1A2-4900FF528297}" dt="2025-02-07T15:42:38.887" v="79" actId="47"/>
        <pc:sldMkLst>
          <pc:docMk/>
          <pc:sldMk cId="726678986" sldId="2147481321"/>
        </pc:sldMkLst>
      </pc:sldChg>
      <pc:sldChg chg="del">
        <pc:chgData name="Bruno Henrique Pinheiro de Azevedo" userId="050fe2f1-120a-47c5-b5d4-2f25de0a4230" providerId="ADAL" clId="{9437F43C-0E45-4D1C-A1A2-4900FF528297}" dt="2025-02-07T15:42:39.061" v="84" actId="47"/>
        <pc:sldMkLst>
          <pc:docMk/>
          <pc:sldMk cId="3307032482" sldId="2147481322"/>
        </pc:sldMkLst>
      </pc:sldChg>
      <pc:sldChg chg="del">
        <pc:chgData name="Bruno Henrique Pinheiro de Azevedo" userId="050fe2f1-120a-47c5-b5d4-2f25de0a4230" providerId="ADAL" clId="{9437F43C-0E45-4D1C-A1A2-4900FF528297}" dt="2025-02-07T15:42:38.407" v="77" actId="47"/>
        <pc:sldMkLst>
          <pc:docMk/>
          <pc:sldMk cId="1380492236" sldId="2147481323"/>
        </pc:sldMkLst>
      </pc:sldChg>
      <pc:sldChg chg="del">
        <pc:chgData name="Bruno Henrique Pinheiro de Azevedo" userId="050fe2f1-120a-47c5-b5d4-2f25de0a4230" providerId="ADAL" clId="{9437F43C-0E45-4D1C-A1A2-4900FF528297}" dt="2025-02-07T15:42:39.001" v="82" actId="47"/>
        <pc:sldMkLst>
          <pc:docMk/>
          <pc:sldMk cId="3004594772" sldId="2147481324"/>
        </pc:sldMkLst>
      </pc:sldChg>
      <pc:sldChg chg="del">
        <pc:chgData name="Bruno Henrique Pinheiro de Azevedo" userId="050fe2f1-120a-47c5-b5d4-2f25de0a4230" providerId="ADAL" clId="{9437F43C-0E45-4D1C-A1A2-4900FF528297}" dt="2025-02-07T15:42:39.091" v="85" actId="47"/>
        <pc:sldMkLst>
          <pc:docMk/>
          <pc:sldMk cId="2945607833" sldId="2147481325"/>
        </pc:sldMkLst>
      </pc:sldChg>
      <pc:sldChg chg="del">
        <pc:chgData name="Bruno Henrique Pinheiro de Azevedo" userId="050fe2f1-120a-47c5-b5d4-2f25de0a4230" providerId="ADAL" clId="{9437F43C-0E45-4D1C-A1A2-4900FF528297}" dt="2025-02-07T15:42:58.704" v="136" actId="47"/>
        <pc:sldMkLst>
          <pc:docMk/>
          <pc:sldMk cId="7245444" sldId="2147481326"/>
        </pc:sldMkLst>
      </pc:sldChg>
      <pc:sldChg chg="del">
        <pc:chgData name="Bruno Henrique Pinheiro de Azevedo" userId="050fe2f1-120a-47c5-b5d4-2f25de0a4230" providerId="ADAL" clId="{9437F43C-0E45-4D1C-A1A2-4900FF528297}" dt="2025-02-07T15:42:58.988" v="137" actId="47"/>
        <pc:sldMkLst>
          <pc:docMk/>
          <pc:sldMk cId="1369625760" sldId="2147481327"/>
        </pc:sldMkLst>
      </pc:sldChg>
      <pc:sldChg chg="del">
        <pc:chgData name="Bruno Henrique Pinheiro de Azevedo" userId="050fe2f1-120a-47c5-b5d4-2f25de0a4230" providerId="ADAL" clId="{9437F43C-0E45-4D1C-A1A2-4900FF528297}" dt="2025-02-07T15:43:19.298" v="179" actId="47"/>
        <pc:sldMkLst>
          <pc:docMk/>
          <pc:sldMk cId="3123655186" sldId="2147481328"/>
        </pc:sldMkLst>
      </pc:sldChg>
      <pc:sldChg chg="del">
        <pc:chgData name="Bruno Henrique Pinheiro de Azevedo" userId="050fe2f1-120a-47c5-b5d4-2f25de0a4230" providerId="ADAL" clId="{9437F43C-0E45-4D1C-A1A2-4900FF528297}" dt="2025-02-07T15:46:23.685" v="267" actId="47"/>
        <pc:sldMkLst>
          <pc:docMk/>
          <pc:sldMk cId="2318287054" sldId="2147481329"/>
        </pc:sldMkLst>
      </pc:sldChg>
      <pc:sldChg chg="del">
        <pc:chgData name="Bruno Henrique Pinheiro de Azevedo" userId="050fe2f1-120a-47c5-b5d4-2f25de0a4230" providerId="ADAL" clId="{9437F43C-0E45-4D1C-A1A2-4900FF528297}" dt="2025-02-07T15:46:23.685" v="267" actId="47"/>
        <pc:sldMkLst>
          <pc:docMk/>
          <pc:sldMk cId="1405165111" sldId="2147481330"/>
        </pc:sldMkLst>
      </pc:sldChg>
      <pc:sldChg chg="del">
        <pc:chgData name="Bruno Henrique Pinheiro de Azevedo" userId="050fe2f1-120a-47c5-b5d4-2f25de0a4230" providerId="ADAL" clId="{9437F43C-0E45-4D1C-A1A2-4900FF528297}" dt="2025-02-07T15:46:34.228" v="269" actId="47"/>
        <pc:sldMkLst>
          <pc:docMk/>
          <pc:sldMk cId="47871203" sldId="2147481331"/>
        </pc:sldMkLst>
      </pc:sldChg>
      <pc:sldChg chg="del">
        <pc:chgData name="Bruno Henrique Pinheiro de Azevedo" userId="050fe2f1-120a-47c5-b5d4-2f25de0a4230" providerId="ADAL" clId="{9437F43C-0E45-4D1C-A1A2-4900FF528297}" dt="2025-02-07T15:46:29.841" v="268" actId="47"/>
        <pc:sldMkLst>
          <pc:docMk/>
          <pc:sldMk cId="337472817" sldId="2147481332"/>
        </pc:sldMkLst>
      </pc:sldChg>
      <pc:sldChg chg="del">
        <pc:chgData name="Bruno Henrique Pinheiro de Azevedo" userId="050fe2f1-120a-47c5-b5d4-2f25de0a4230" providerId="ADAL" clId="{9437F43C-0E45-4D1C-A1A2-4900FF528297}" dt="2025-02-07T15:46:18.631" v="266" actId="47"/>
        <pc:sldMkLst>
          <pc:docMk/>
          <pc:sldMk cId="1205163893" sldId="2147481333"/>
        </pc:sldMkLst>
      </pc:sldChg>
      <pc:sldChg chg="ord">
        <pc:chgData name="Bruno Henrique Pinheiro de Azevedo" userId="050fe2f1-120a-47c5-b5d4-2f25de0a4230" providerId="ADAL" clId="{9437F43C-0E45-4D1C-A1A2-4900FF528297}" dt="2025-02-07T15:46:38.952" v="271"/>
        <pc:sldMkLst>
          <pc:docMk/>
          <pc:sldMk cId="4276810669" sldId="2147481334"/>
        </pc:sldMkLst>
      </pc:sldChg>
      <pc:sldChg chg="ord">
        <pc:chgData name="Bruno Henrique Pinheiro de Azevedo" userId="050fe2f1-120a-47c5-b5d4-2f25de0a4230" providerId="ADAL" clId="{9437F43C-0E45-4D1C-A1A2-4900FF528297}" dt="2025-02-07T15:46:15.798" v="265"/>
        <pc:sldMkLst>
          <pc:docMk/>
          <pc:sldMk cId="55526977" sldId="2147481335"/>
        </pc:sldMkLst>
      </pc:sldChg>
      <pc:sldChg chg="addSp delSp modSp new mod">
        <pc:chgData name="Bruno Henrique Pinheiro de Azevedo" userId="050fe2f1-120a-47c5-b5d4-2f25de0a4230" providerId="ADAL" clId="{9437F43C-0E45-4D1C-A1A2-4900FF528297}" dt="2025-02-07T16:33:02.048" v="700" actId="1076"/>
        <pc:sldMkLst>
          <pc:docMk/>
          <pc:sldMk cId="397098793" sldId="2147481336"/>
        </pc:sldMkLst>
        <pc:spChg chg="del">
          <ac:chgData name="Bruno Henrique Pinheiro de Azevedo" userId="050fe2f1-120a-47c5-b5d4-2f25de0a4230" providerId="ADAL" clId="{9437F43C-0E45-4D1C-A1A2-4900FF528297}" dt="2025-02-07T15:46:48.111" v="275" actId="478"/>
          <ac:spMkLst>
            <pc:docMk/>
            <pc:sldMk cId="397098793" sldId="2147481336"/>
            <ac:spMk id="2" creationId="{AF9C101A-122E-4928-D9CE-4A7B21AC7810}"/>
          </ac:spMkLst>
        </pc:spChg>
        <pc:spChg chg="del">
          <ac:chgData name="Bruno Henrique Pinheiro de Azevedo" userId="050fe2f1-120a-47c5-b5d4-2f25de0a4230" providerId="ADAL" clId="{9437F43C-0E45-4D1C-A1A2-4900FF528297}" dt="2025-02-07T15:46:48.111" v="275" actId="478"/>
          <ac:spMkLst>
            <pc:docMk/>
            <pc:sldMk cId="397098793" sldId="2147481336"/>
            <ac:spMk id="3" creationId="{43C5FD81-872F-D9CE-ABC3-A0349148E146}"/>
          </ac:spMkLst>
        </pc:spChg>
        <pc:spChg chg="add mod">
          <ac:chgData name="Bruno Henrique Pinheiro de Azevedo" userId="050fe2f1-120a-47c5-b5d4-2f25de0a4230" providerId="ADAL" clId="{9437F43C-0E45-4D1C-A1A2-4900FF528297}" dt="2025-02-07T16:19:10.027" v="459" actId="14100"/>
          <ac:spMkLst>
            <pc:docMk/>
            <pc:sldMk cId="397098793" sldId="2147481336"/>
            <ac:spMk id="7" creationId="{263286EC-3509-D874-B8D1-69B66F6C6C01}"/>
          </ac:spMkLst>
        </pc:spChg>
        <pc:spChg chg="add mod">
          <ac:chgData name="Bruno Henrique Pinheiro de Azevedo" userId="050fe2f1-120a-47c5-b5d4-2f25de0a4230" providerId="ADAL" clId="{9437F43C-0E45-4D1C-A1A2-4900FF528297}" dt="2025-02-07T15:58:45.044" v="441" actId="14100"/>
          <ac:spMkLst>
            <pc:docMk/>
            <pc:sldMk cId="397098793" sldId="2147481336"/>
            <ac:spMk id="8" creationId="{F53E996F-7D03-F6CF-5010-9E9E2717DA25}"/>
          </ac:spMkLst>
        </pc:spChg>
        <pc:spChg chg="add mod">
          <ac:chgData name="Bruno Henrique Pinheiro de Azevedo" userId="050fe2f1-120a-47c5-b5d4-2f25de0a4230" providerId="ADAL" clId="{9437F43C-0E45-4D1C-A1A2-4900FF528297}" dt="2025-02-07T16:19:41.797" v="507" actId="1036"/>
          <ac:spMkLst>
            <pc:docMk/>
            <pc:sldMk cId="397098793" sldId="2147481336"/>
            <ac:spMk id="11" creationId="{8DFBC1EB-5773-A2BD-96B7-1701C2845ACF}"/>
          </ac:spMkLst>
        </pc:spChg>
        <pc:grpChg chg="add mod">
          <ac:chgData name="Bruno Henrique Pinheiro de Azevedo" userId="050fe2f1-120a-47c5-b5d4-2f25de0a4230" providerId="ADAL" clId="{9437F43C-0E45-4D1C-A1A2-4900FF528297}" dt="2025-02-07T15:48:01.511" v="289" actId="1076"/>
          <ac:grpSpMkLst>
            <pc:docMk/>
            <pc:sldMk cId="397098793" sldId="2147481336"/>
            <ac:grpSpMk id="4" creationId="{2C935CD5-643E-CE1F-D60D-1B0522FB598D}"/>
          </ac:grpSpMkLst>
        </pc:grpChg>
        <pc:picChg chg="mod">
          <ac:chgData name="Bruno Henrique Pinheiro de Azevedo" userId="050fe2f1-120a-47c5-b5d4-2f25de0a4230" providerId="ADAL" clId="{9437F43C-0E45-4D1C-A1A2-4900FF528297}" dt="2025-02-07T15:46:52.072" v="276"/>
          <ac:picMkLst>
            <pc:docMk/>
            <pc:sldMk cId="397098793" sldId="2147481336"/>
            <ac:picMk id="5" creationId="{434D92D2-A2B6-E331-31DE-10C42DACE0F7}"/>
          </ac:picMkLst>
        </pc:picChg>
        <pc:picChg chg="mod">
          <ac:chgData name="Bruno Henrique Pinheiro de Azevedo" userId="050fe2f1-120a-47c5-b5d4-2f25de0a4230" providerId="ADAL" clId="{9437F43C-0E45-4D1C-A1A2-4900FF528297}" dt="2025-02-07T15:46:52.072" v="276"/>
          <ac:picMkLst>
            <pc:docMk/>
            <pc:sldMk cId="397098793" sldId="2147481336"/>
            <ac:picMk id="6" creationId="{7A5E041C-81E5-093B-12E4-095E1B496953}"/>
          </ac:picMkLst>
        </pc:picChg>
        <pc:picChg chg="add mod">
          <ac:chgData name="Bruno Henrique Pinheiro de Azevedo" userId="050fe2f1-120a-47c5-b5d4-2f25de0a4230" providerId="ADAL" clId="{9437F43C-0E45-4D1C-A1A2-4900FF528297}" dt="2025-02-07T16:19:15.309" v="461" actId="1076"/>
          <ac:picMkLst>
            <pc:docMk/>
            <pc:sldMk cId="397098793" sldId="2147481336"/>
            <ac:picMk id="10" creationId="{006E1918-9C4F-AC99-BE37-1F7AF7F8E4C7}"/>
          </ac:picMkLst>
        </pc:picChg>
        <pc:picChg chg="add mod">
          <ac:chgData name="Bruno Henrique Pinheiro de Azevedo" userId="050fe2f1-120a-47c5-b5d4-2f25de0a4230" providerId="ADAL" clId="{9437F43C-0E45-4D1C-A1A2-4900FF528297}" dt="2025-02-07T16:27:24.188" v="607" actId="1036"/>
          <ac:picMkLst>
            <pc:docMk/>
            <pc:sldMk cId="397098793" sldId="2147481336"/>
            <ac:picMk id="12" creationId="{89A7C29A-E23B-F39E-8574-0B9F6BF51536}"/>
          </ac:picMkLst>
        </pc:picChg>
        <pc:picChg chg="add mod">
          <ac:chgData name="Bruno Henrique Pinheiro de Azevedo" userId="050fe2f1-120a-47c5-b5d4-2f25de0a4230" providerId="ADAL" clId="{9437F43C-0E45-4D1C-A1A2-4900FF528297}" dt="2025-02-07T16:33:02.048" v="700" actId="1076"/>
          <ac:picMkLst>
            <pc:docMk/>
            <pc:sldMk cId="397098793" sldId="2147481336"/>
            <ac:picMk id="13" creationId="{4F622FFA-2E25-EFB5-6B04-BEA9E9BACE85}"/>
          </ac:picMkLst>
        </pc:picChg>
      </pc:sldChg>
      <pc:sldChg chg="addSp modSp add mod">
        <pc:chgData name="Bruno Henrique Pinheiro de Azevedo" userId="050fe2f1-120a-47c5-b5d4-2f25de0a4230" providerId="ADAL" clId="{9437F43C-0E45-4D1C-A1A2-4900FF528297}" dt="2025-02-07T16:33:09.517" v="704" actId="1076"/>
        <pc:sldMkLst>
          <pc:docMk/>
          <pc:sldMk cId="2125224302" sldId="2147481337"/>
        </pc:sldMkLst>
        <pc:spChg chg="add mod">
          <ac:chgData name="Bruno Henrique Pinheiro de Azevedo" userId="050fe2f1-120a-47c5-b5d4-2f25de0a4230" providerId="ADAL" clId="{9437F43C-0E45-4D1C-A1A2-4900FF528297}" dt="2025-02-07T15:58:21.618" v="418"/>
          <ac:spMkLst>
            <pc:docMk/>
            <pc:sldMk cId="2125224302" sldId="2147481337"/>
            <ac:spMk id="2" creationId="{C0430C6B-9E60-7720-D979-8C817DD04F0F}"/>
          </ac:spMkLst>
        </pc:spChg>
        <pc:spChg chg="mod">
          <ac:chgData name="Bruno Henrique Pinheiro de Azevedo" userId="050fe2f1-120a-47c5-b5d4-2f25de0a4230" providerId="ADAL" clId="{9437F43C-0E45-4D1C-A1A2-4900FF528297}" dt="2025-02-07T16:28:34.476" v="680" actId="14100"/>
          <ac:spMkLst>
            <pc:docMk/>
            <pc:sldMk cId="2125224302" sldId="2147481337"/>
            <ac:spMk id="7" creationId="{89D74C09-C483-C9FF-F4A2-09584BD5A92D}"/>
          </ac:spMkLst>
        </pc:spChg>
        <pc:spChg chg="add mod">
          <ac:chgData name="Bruno Henrique Pinheiro de Azevedo" userId="050fe2f1-120a-47c5-b5d4-2f25de0a4230" providerId="ADAL" clId="{9437F43C-0E45-4D1C-A1A2-4900FF528297}" dt="2025-02-07T16:21:24.963" v="533"/>
          <ac:spMkLst>
            <pc:docMk/>
            <pc:sldMk cId="2125224302" sldId="2147481337"/>
            <ac:spMk id="9" creationId="{84FC7D08-98CE-BEB7-477C-7EEBCF51F3BF}"/>
          </ac:spMkLst>
        </pc:spChg>
        <pc:picChg chg="add mod">
          <ac:chgData name="Bruno Henrique Pinheiro de Azevedo" userId="050fe2f1-120a-47c5-b5d4-2f25de0a4230" providerId="ADAL" clId="{9437F43C-0E45-4D1C-A1A2-4900FF528297}" dt="2025-02-07T16:21:05.563" v="532" actId="14100"/>
          <ac:picMkLst>
            <pc:docMk/>
            <pc:sldMk cId="2125224302" sldId="2147481337"/>
            <ac:picMk id="8" creationId="{8310D5AE-7E72-252C-CD58-E6DB2739A7EF}"/>
          </ac:picMkLst>
        </pc:picChg>
        <pc:picChg chg="add mod">
          <ac:chgData name="Bruno Henrique Pinheiro de Azevedo" userId="050fe2f1-120a-47c5-b5d4-2f25de0a4230" providerId="ADAL" clId="{9437F43C-0E45-4D1C-A1A2-4900FF528297}" dt="2025-02-07T16:28:37.989" v="689" actId="1036"/>
          <ac:picMkLst>
            <pc:docMk/>
            <pc:sldMk cId="2125224302" sldId="2147481337"/>
            <ac:picMk id="10" creationId="{1C5A7803-ABBD-DCC0-73A7-A64DF92DB380}"/>
          </ac:picMkLst>
        </pc:picChg>
        <pc:picChg chg="add mod">
          <ac:chgData name="Bruno Henrique Pinheiro de Azevedo" userId="050fe2f1-120a-47c5-b5d4-2f25de0a4230" providerId="ADAL" clId="{9437F43C-0E45-4D1C-A1A2-4900FF528297}" dt="2025-02-07T16:33:09.517" v="704" actId="1076"/>
          <ac:picMkLst>
            <pc:docMk/>
            <pc:sldMk cId="2125224302" sldId="2147481337"/>
            <ac:picMk id="11" creationId="{2CE64723-56CD-3D3F-D55E-4D8C331B47E4}"/>
          </ac:picMkLst>
        </pc:picChg>
      </pc:sldChg>
      <pc:sldChg chg="addSp modSp add mod">
        <pc:chgData name="Bruno Henrique Pinheiro de Azevedo" userId="050fe2f1-120a-47c5-b5d4-2f25de0a4230" providerId="ADAL" clId="{9437F43C-0E45-4D1C-A1A2-4900FF528297}" dt="2025-02-07T16:33:13" v="706" actId="1076"/>
        <pc:sldMkLst>
          <pc:docMk/>
          <pc:sldMk cId="3241387074" sldId="2147481338"/>
        </pc:sldMkLst>
        <pc:spChg chg="add mod">
          <ac:chgData name="Bruno Henrique Pinheiro de Azevedo" userId="050fe2f1-120a-47c5-b5d4-2f25de0a4230" providerId="ADAL" clId="{9437F43C-0E45-4D1C-A1A2-4900FF528297}" dt="2025-02-07T15:58:22.546" v="419"/>
          <ac:spMkLst>
            <pc:docMk/>
            <pc:sldMk cId="3241387074" sldId="2147481338"/>
            <ac:spMk id="2" creationId="{84E4FD5B-C52C-4846-4D49-F4D7C138B333}"/>
          </ac:spMkLst>
        </pc:spChg>
        <pc:spChg chg="mod">
          <ac:chgData name="Bruno Henrique Pinheiro de Azevedo" userId="050fe2f1-120a-47c5-b5d4-2f25de0a4230" providerId="ADAL" clId="{9437F43C-0E45-4D1C-A1A2-4900FF528297}" dt="2025-02-07T15:53:15.723" v="349" actId="113"/>
          <ac:spMkLst>
            <pc:docMk/>
            <pc:sldMk cId="3241387074" sldId="2147481338"/>
            <ac:spMk id="7" creationId="{F75E4D41-D539-D99C-BE66-1D50DAACC7C8}"/>
          </ac:spMkLst>
        </pc:spChg>
        <pc:spChg chg="add mod">
          <ac:chgData name="Bruno Henrique Pinheiro de Azevedo" userId="050fe2f1-120a-47c5-b5d4-2f25de0a4230" providerId="ADAL" clId="{9437F43C-0E45-4D1C-A1A2-4900FF528297}" dt="2025-02-07T16:22:31.498" v="551" actId="14100"/>
          <ac:spMkLst>
            <pc:docMk/>
            <pc:sldMk cId="3241387074" sldId="2147481338"/>
            <ac:spMk id="9" creationId="{0EFF67FD-94A1-E603-4F53-0C38C696C3A8}"/>
          </ac:spMkLst>
        </pc:spChg>
        <pc:picChg chg="add mod">
          <ac:chgData name="Bruno Henrique Pinheiro de Azevedo" userId="050fe2f1-120a-47c5-b5d4-2f25de0a4230" providerId="ADAL" clId="{9437F43C-0E45-4D1C-A1A2-4900FF528297}" dt="2025-02-07T16:22:04.224" v="539" actId="1076"/>
          <ac:picMkLst>
            <pc:docMk/>
            <pc:sldMk cId="3241387074" sldId="2147481338"/>
            <ac:picMk id="8" creationId="{C3C18F26-5204-60DC-B71F-140306A41F05}"/>
          </ac:picMkLst>
        </pc:picChg>
        <pc:picChg chg="add mod">
          <ac:chgData name="Bruno Henrique Pinheiro de Azevedo" userId="050fe2f1-120a-47c5-b5d4-2f25de0a4230" providerId="ADAL" clId="{9437F43C-0E45-4D1C-A1A2-4900FF528297}" dt="2025-02-07T16:28:17.421" v="667" actId="1036"/>
          <ac:picMkLst>
            <pc:docMk/>
            <pc:sldMk cId="3241387074" sldId="2147481338"/>
            <ac:picMk id="10" creationId="{2A42E58A-3472-FDDA-5586-98A0C62B197D}"/>
          </ac:picMkLst>
        </pc:picChg>
        <pc:picChg chg="add mod">
          <ac:chgData name="Bruno Henrique Pinheiro de Azevedo" userId="050fe2f1-120a-47c5-b5d4-2f25de0a4230" providerId="ADAL" clId="{9437F43C-0E45-4D1C-A1A2-4900FF528297}" dt="2025-02-07T16:33:13" v="706" actId="1076"/>
          <ac:picMkLst>
            <pc:docMk/>
            <pc:sldMk cId="3241387074" sldId="2147481338"/>
            <ac:picMk id="11" creationId="{C25522B5-116D-9F6C-2B72-6F57AA55096F}"/>
          </ac:picMkLst>
        </pc:picChg>
      </pc:sldChg>
      <pc:sldChg chg="addSp modSp add mod">
        <pc:chgData name="Bruno Henrique Pinheiro de Azevedo" userId="050fe2f1-120a-47c5-b5d4-2f25de0a4230" providerId="ADAL" clId="{9437F43C-0E45-4D1C-A1A2-4900FF528297}" dt="2025-02-07T16:33:16.557" v="708" actId="1076"/>
        <pc:sldMkLst>
          <pc:docMk/>
          <pc:sldMk cId="3375781422" sldId="2147481339"/>
        </pc:sldMkLst>
        <pc:spChg chg="add mod">
          <ac:chgData name="Bruno Henrique Pinheiro de Azevedo" userId="050fe2f1-120a-47c5-b5d4-2f25de0a4230" providerId="ADAL" clId="{9437F43C-0E45-4D1C-A1A2-4900FF528297}" dt="2025-02-07T15:58:24.388" v="420"/>
          <ac:spMkLst>
            <pc:docMk/>
            <pc:sldMk cId="3375781422" sldId="2147481339"/>
            <ac:spMk id="2" creationId="{FE78A498-268C-F8B1-D53A-82541DB6B2FA}"/>
          </ac:spMkLst>
        </pc:spChg>
        <pc:spChg chg="mod">
          <ac:chgData name="Bruno Henrique Pinheiro de Azevedo" userId="050fe2f1-120a-47c5-b5d4-2f25de0a4230" providerId="ADAL" clId="{9437F43C-0E45-4D1C-A1A2-4900FF528297}" dt="2025-02-07T16:24:57.984" v="555" actId="14100"/>
          <ac:spMkLst>
            <pc:docMk/>
            <pc:sldMk cId="3375781422" sldId="2147481339"/>
            <ac:spMk id="7" creationId="{A88BB151-C96A-CE95-9483-3D827DCDD21D}"/>
          </ac:spMkLst>
        </pc:spChg>
        <pc:spChg chg="add mod">
          <ac:chgData name="Bruno Henrique Pinheiro de Azevedo" userId="050fe2f1-120a-47c5-b5d4-2f25de0a4230" providerId="ADAL" clId="{9437F43C-0E45-4D1C-A1A2-4900FF528297}" dt="2025-02-07T16:25:32.459" v="561"/>
          <ac:spMkLst>
            <pc:docMk/>
            <pc:sldMk cId="3375781422" sldId="2147481339"/>
            <ac:spMk id="9" creationId="{700AAE5A-EC8A-AAE5-B5E5-A8D58D2A7E93}"/>
          </ac:spMkLst>
        </pc:spChg>
        <pc:picChg chg="add mod">
          <ac:chgData name="Bruno Henrique Pinheiro de Azevedo" userId="050fe2f1-120a-47c5-b5d4-2f25de0a4230" providerId="ADAL" clId="{9437F43C-0E45-4D1C-A1A2-4900FF528297}" dt="2025-02-07T16:24:55.595" v="554" actId="1076"/>
          <ac:picMkLst>
            <pc:docMk/>
            <pc:sldMk cId="3375781422" sldId="2147481339"/>
            <ac:picMk id="8" creationId="{EF4CCD17-7B6C-E0E3-CDE7-16741196C4AF}"/>
          </ac:picMkLst>
        </pc:picChg>
        <pc:picChg chg="add mod">
          <ac:chgData name="Bruno Henrique Pinheiro de Azevedo" userId="050fe2f1-120a-47c5-b5d4-2f25de0a4230" providerId="ADAL" clId="{9437F43C-0E45-4D1C-A1A2-4900FF528297}" dt="2025-02-07T16:28:42.821" v="693" actId="1035"/>
          <ac:picMkLst>
            <pc:docMk/>
            <pc:sldMk cId="3375781422" sldId="2147481339"/>
            <ac:picMk id="10" creationId="{C1F8352E-506E-F622-77F3-5DD7C8731066}"/>
          </ac:picMkLst>
        </pc:picChg>
        <pc:picChg chg="add mod">
          <ac:chgData name="Bruno Henrique Pinheiro de Azevedo" userId="050fe2f1-120a-47c5-b5d4-2f25de0a4230" providerId="ADAL" clId="{9437F43C-0E45-4D1C-A1A2-4900FF528297}" dt="2025-02-07T16:33:16.557" v="708" actId="1076"/>
          <ac:picMkLst>
            <pc:docMk/>
            <pc:sldMk cId="3375781422" sldId="2147481339"/>
            <ac:picMk id="11" creationId="{BEF3F817-5626-BEB7-6CBF-3B3747193BF1}"/>
          </ac:picMkLst>
        </pc:picChg>
      </pc:sldChg>
      <pc:sldChg chg="addSp modSp add mod">
        <pc:chgData name="Bruno Henrique Pinheiro de Azevedo" userId="050fe2f1-120a-47c5-b5d4-2f25de0a4230" providerId="ADAL" clId="{9437F43C-0E45-4D1C-A1A2-4900FF528297}" dt="2025-02-07T16:33:06.226" v="702" actId="1076"/>
        <pc:sldMkLst>
          <pc:docMk/>
          <pc:sldMk cId="3377407050" sldId="2147481340"/>
        </pc:sldMkLst>
        <pc:spChg chg="add mod">
          <ac:chgData name="Bruno Henrique Pinheiro de Azevedo" userId="050fe2f1-120a-47c5-b5d4-2f25de0a4230" providerId="ADAL" clId="{9437F43C-0E45-4D1C-A1A2-4900FF528297}" dt="2025-02-07T16:20:32.550" v="529" actId="1076"/>
          <ac:spMkLst>
            <pc:docMk/>
            <pc:sldMk cId="3377407050" sldId="2147481340"/>
            <ac:spMk id="9" creationId="{60B12C47-1A3A-1034-F39D-880D099D4967}"/>
          </ac:spMkLst>
        </pc:spChg>
        <pc:picChg chg="add mod">
          <ac:chgData name="Bruno Henrique Pinheiro de Azevedo" userId="050fe2f1-120a-47c5-b5d4-2f25de0a4230" providerId="ADAL" clId="{9437F43C-0E45-4D1C-A1A2-4900FF528297}" dt="2025-02-07T16:20:09.725" v="513" actId="1076"/>
          <ac:picMkLst>
            <pc:docMk/>
            <pc:sldMk cId="3377407050" sldId="2147481340"/>
            <ac:picMk id="3" creationId="{7B7CCC7C-5A1A-C3F5-2046-5125A6E7537C}"/>
          </ac:picMkLst>
        </pc:picChg>
        <pc:picChg chg="add mod">
          <ac:chgData name="Bruno Henrique Pinheiro de Azevedo" userId="050fe2f1-120a-47c5-b5d4-2f25de0a4230" providerId="ADAL" clId="{9437F43C-0E45-4D1C-A1A2-4900FF528297}" dt="2025-02-07T16:27:11.349" v="575" actId="1035"/>
          <ac:picMkLst>
            <pc:docMk/>
            <pc:sldMk cId="3377407050" sldId="2147481340"/>
            <ac:picMk id="11" creationId="{2754E47B-E735-F07C-95E0-189C28658B6A}"/>
          </ac:picMkLst>
        </pc:picChg>
        <pc:picChg chg="add mod">
          <ac:chgData name="Bruno Henrique Pinheiro de Azevedo" userId="050fe2f1-120a-47c5-b5d4-2f25de0a4230" providerId="ADAL" clId="{9437F43C-0E45-4D1C-A1A2-4900FF528297}" dt="2025-02-07T16:33:06.226" v="702" actId="1076"/>
          <ac:picMkLst>
            <pc:docMk/>
            <pc:sldMk cId="3377407050" sldId="2147481340"/>
            <ac:picMk id="12" creationId="{2307FD53-FB39-5FFC-11DE-6FA8526F32F6}"/>
          </ac:picMkLst>
        </pc:picChg>
      </pc:sldChg>
      <pc:sldMasterChg chg="delSldLayout">
        <pc:chgData name="Bruno Henrique Pinheiro de Azevedo" userId="050fe2f1-120a-47c5-b5d4-2f25de0a4230" providerId="ADAL" clId="{9437F43C-0E45-4D1C-A1A2-4900FF528297}" dt="2025-02-07T15:46:23.685" v="267" actId="47"/>
        <pc:sldMasterMkLst>
          <pc:docMk/>
          <pc:sldMasterMk cId="0" sldId="2147483648"/>
        </pc:sldMasterMkLst>
        <pc:sldLayoutChg chg="del">
          <pc:chgData name="Bruno Henrique Pinheiro de Azevedo" userId="050fe2f1-120a-47c5-b5d4-2f25de0a4230" providerId="ADAL" clId="{9437F43C-0E45-4D1C-A1A2-4900FF528297}" dt="2025-02-07T15:46:23.685" v="267" actId="47"/>
          <pc:sldLayoutMkLst>
            <pc:docMk/>
            <pc:sldMasterMk cId="0" sldId="2147483648"/>
            <pc:sldLayoutMk cId="0" sldId="214748365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>
          <a:extLst>
            <a:ext uri="{FF2B5EF4-FFF2-40B4-BE49-F238E27FC236}">
              <a16:creationId xmlns:a16="http://schemas.microsoft.com/office/drawing/2014/main" id="{0427086B-2530-B550-6DFC-55193EE25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ACEA1EEB-2B50-8C63-D52F-22D82BD897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>
            <a:extLst>
              <a:ext uri="{FF2B5EF4-FFF2-40B4-BE49-F238E27FC236}">
                <a16:creationId xmlns:a16="http://schemas.microsoft.com/office/drawing/2014/main" id="{BDC492C9-1CEE-2012-8A69-7E4AAED8BF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11375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stagram.com/memorial.vale/" TargetMode="External"/><Relationship Id="rId3" Type="http://schemas.openxmlformats.org/officeDocument/2006/relationships/image" Target="../media/image1.emf"/><Relationship Id="rId7" Type="http://schemas.openxmlformats.org/officeDocument/2006/relationships/image" Target="../media/image25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user/memorialvale" TargetMode="External"/><Relationship Id="rId5" Type="http://schemas.openxmlformats.org/officeDocument/2006/relationships/image" Target="../media/image24.emf"/><Relationship Id="rId10" Type="http://schemas.openxmlformats.org/officeDocument/2006/relationships/hyperlink" Target="http://memorialvale.com.br/" TargetMode="External"/><Relationship Id="rId4" Type="http://schemas.openxmlformats.org/officeDocument/2006/relationships/hyperlink" Target="https://www.facebook.com/MemorialVale/" TargetMode="External"/><Relationship Id="rId9" Type="http://schemas.openxmlformats.org/officeDocument/2006/relationships/image" Target="../media/image26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"/>
          <p:cNvSpPr txBox="1"/>
          <p:nvPr/>
        </p:nvSpPr>
        <p:spPr>
          <a:xfrm>
            <a:off x="363404" y="3589519"/>
            <a:ext cx="5206123" cy="1600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pt-BR" sz="1600" b="1" dirty="0">
                <a:solidFill>
                  <a:srgbClr val="7F7F7F"/>
                </a:solidFill>
              </a:rPr>
              <a:t>Programação Educativa-Cultural</a:t>
            </a:r>
            <a:endParaRPr lang="en-US" sz="1050" dirty="0"/>
          </a:p>
          <a:p>
            <a:r>
              <a:rPr lang="pt-BR" sz="3200" b="1" dirty="0">
                <a:solidFill>
                  <a:srgbClr val="EDB111"/>
                </a:solidFill>
              </a:rPr>
              <a:t>Exposição </a:t>
            </a:r>
            <a:r>
              <a:rPr lang="pt-BR" sz="3200" b="1" dirty="0" err="1">
                <a:solidFill>
                  <a:srgbClr val="EDB111"/>
                </a:solidFill>
              </a:rPr>
              <a:t>Oriará</a:t>
            </a:r>
            <a:r>
              <a:rPr lang="pt-BR" sz="3200" b="1" dirty="0">
                <a:solidFill>
                  <a:srgbClr val="EDB111"/>
                </a:solidFill>
              </a:rPr>
              <a:t> Congonhas</a:t>
            </a:r>
          </a:p>
          <a:p>
            <a:r>
              <a:rPr lang="pt-BR" sz="1800" b="1" dirty="0">
                <a:solidFill>
                  <a:schemeClr val="bg1">
                    <a:lumMod val="50000"/>
                  </a:schemeClr>
                </a:solidFill>
              </a:rPr>
              <a:t>De 14 a 26/02/2025</a:t>
            </a:r>
            <a:endParaRPr lang="pt-BR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AC11797-1870-9FE2-818D-5DBFA4EDA3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348" y="5688401"/>
            <a:ext cx="3308350" cy="60523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57159D1-3F29-5E63-A81B-431A0668E6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404" y="564363"/>
            <a:ext cx="2704119" cy="2704119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581A440F-37A0-778A-14C0-0C70CA4BE56E}"/>
              </a:ext>
            </a:extLst>
          </p:cNvPr>
          <p:cNvSpPr txBox="1"/>
          <p:nvPr/>
        </p:nvSpPr>
        <p:spPr>
          <a:xfrm>
            <a:off x="10218580" y="130629"/>
            <a:ext cx="19090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>
                <a:solidFill>
                  <a:schemeClr val="bg1"/>
                </a:solidFill>
              </a:rPr>
              <a:t>Imagem HB Audiovisual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9D8A0B1F-DEFB-8993-4D02-09927918499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-1" t="2622" r="1384"/>
          <a:stretch/>
        </p:blipFill>
        <p:spPr>
          <a:xfrm>
            <a:off x="5906295" y="0"/>
            <a:ext cx="6285705" cy="4115869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04AD8EBB-DA84-714D-1B04-AB4F16B4888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7952" b="7956"/>
          <a:stretch/>
        </p:blipFill>
        <p:spPr>
          <a:xfrm>
            <a:off x="5906295" y="3761509"/>
            <a:ext cx="6285705" cy="309649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>
          <a:extLst>
            <a:ext uri="{FF2B5EF4-FFF2-40B4-BE49-F238E27FC236}">
              <a16:creationId xmlns:a16="http://schemas.microsoft.com/office/drawing/2014/main" id="{CC8E4551-DCBE-7924-3816-05819ABBC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19">
            <a:extLst>
              <a:ext uri="{FF2B5EF4-FFF2-40B4-BE49-F238E27FC236}">
                <a16:creationId xmlns:a16="http://schemas.microsoft.com/office/drawing/2014/main" id="{082767A1-96E4-AD64-B34F-B1FB992D846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r="25278"/>
          <a:stretch/>
        </p:blipFill>
        <p:spPr>
          <a:xfrm>
            <a:off x="6140064" y="-29020"/>
            <a:ext cx="6051935" cy="6887020"/>
          </a:xfrm>
          <a:prstGeom prst="rect">
            <a:avLst/>
          </a:prstGeom>
        </p:spPr>
      </p:pic>
      <p:sp>
        <p:nvSpPr>
          <p:cNvPr id="18" name="Retângulo 17">
            <a:extLst>
              <a:ext uri="{FF2B5EF4-FFF2-40B4-BE49-F238E27FC236}">
                <a16:creationId xmlns:a16="http://schemas.microsoft.com/office/drawing/2014/main" id="{E1C6E7D5-C7B1-9092-F737-DC6E8EDA8407}"/>
              </a:ext>
            </a:extLst>
          </p:cNvPr>
          <p:cNvSpPr/>
          <p:nvPr/>
        </p:nvSpPr>
        <p:spPr>
          <a:xfrm>
            <a:off x="6140064" y="-14510"/>
            <a:ext cx="6051936" cy="688702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Google Shape;114;p4">
            <a:extLst>
              <a:ext uri="{FF2B5EF4-FFF2-40B4-BE49-F238E27FC236}">
                <a16:creationId xmlns:a16="http://schemas.microsoft.com/office/drawing/2014/main" id="{EA3842CA-E1AF-4DA1-1222-D27AD2E0DD4B}"/>
              </a:ext>
            </a:extLst>
          </p:cNvPr>
          <p:cNvSpPr txBox="1"/>
          <p:nvPr/>
        </p:nvSpPr>
        <p:spPr>
          <a:xfrm>
            <a:off x="564768" y="176357"/>
            <a:ext cx="7193594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pt-BR" sz="2800" b="1" dirty="0">
                <a:solidFill>
                  <a:srgbClr val="EDB111"/>
                </a:solidFill>
                <a:latin typeface="Myriad Pro" panose="020B0503030403020204" pitchFamily="34" charset="0"/>
              </a:rPr>
              <a:t>Exposição</a:t>
            </a:r>
            <a:r>
              <a:rPr lang="pt-BR" sz="3600" b="1" dirty="0">
                <a:solidFill>
                  <a:srgbClr val="EDB111"/>
                </a:solidFill>
                <a:latin typeface="Myriad Pro" panose="020B0503030403020204" pitchFamily="34" charset="0"/>
              </a:rPr>
              <a:t> </a:t>
            </a:r>
          </a:p>
          <a:p>
            <a:pPr lvl="0"/>
            <a:endParaRPr lang="pt-BR" sz="3600" b="1" dirty="0">
              <a:solidFill>
                <a:srgbClr val="EDB111"/>
              </a:solidFill>
              <a:latin typeface="Myriad Pro" panose="020B0503030403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A8BC45B-D669-9B9F-2AA6-E0E8E077596B}"/>
              </a:ext>
            </a:extLst>
          </p:cNvPr>
          <p:cNvSpPr txBox="1"/>
          <p:nvPr/>
        </p:nvSpPr>
        <p:spPr>
          <a:xfrm>
            <a:off x="559066" y="2086024"/>
            <a:ext cx="5186204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Myriad Pro" panose="020B0503030403020204"/>
              </a:rPr>
              <a:t>"</a:t>
            </a:r>
            <a:r>
              <a:rPr lang="pt-BR" dirty="0" err="1">
                <a:solidFill>
                  <a:schemeClr val="bg1">
                    <a:lumMod val="50000"/>
                  </a:schemeClr>
                </a:solidFill>
                <a:latin typeface="Myriad Pro" panose="020B0503030403020204"/>
              </a:rPr>
              <a:t>Oriará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Myriad Pro" panose="020B0503030403020204"/>
              </a:rPr>
              <a:t> - Arte e Educação em Movimento" é uma exposição autoral de arte contemporânea, que tem como objetivo aproximar o público das múltiplas heranças culturais indígenas e afro-brasileiras em Minas Gerais a partir de três eixos: (Re)existências, Cotidianos e Futuros. </a:t>
            </a:r>
          </a:p>
          <a:p>
            <a:endParaRPr lang="pt-BR" dirty="0">
              <a:solidFill>
                <a:schemeClr val="bg1">
                  <a:lumMod val="50000"/>
                </a:schemeClr>
              </a:solidFill>
              <a:latin typeface="Myriad Pro" panose="020B0503030403020204"/>
            </a:endParaRPr>
          </a:p>
          <a:p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Myriad Pro" panose="020B0503030403020204"/>
              </a:rPr>
              <a:t>Faz parte do projeto Memorial Vale Itinerante, um conjunto de ações para manter a essência do Memorial Vale vivo enquanto obras de renovação são realizadas no edifício-sede.</a:t>
            </a:r>
          </a:p>
          <a:p>
            <a:endParaRPr lang="pt-BR" b="1" dirty="0">
              <a:solidFill>
                <a:schemeClr val="bg1">
                  <a:lumMod val="50000"/>
                </a:schemeClr>
              </a:solidFill>
              <a:latin typeface="Myriad Pro" panose="020B0503030403020204"/>
            </a:endParaRPr>
          </a:p>
          <a:p>
            <a:pPr lvl="3"/>
            <a:endParaRPr lang="pt-BR" b="1" dirty="0">
              <a:solidFill>
                <a:schemeClr val="bg1">
                  <a:lumMod val="50000"/>
                </a:schemeClr>
              </a:solidFill>
              <a:latin typeface="Myriad Pro" panose="020B0503030403020204"/>
            </a:endParaRPr>
          </a:p>
          <a:p>
            <a:pPr lvl="3"/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Myriad Pro" panose="020B0503030403020204"/>
              </a:rPr>
              <a:t>Congonhas </a:t>
            </a:r>
          </a:p>
          <a:p>
            <a:pPr lvl="3"/>
            <a:endParaRPr lang="pt-BR" b="1" dirty="0">
              <a:solidFill>
                <a:schemeClr val="bg1">
                  <a:lumMod val="50000"/>
                </a:schemeClr>
              </a:solidFill>
              <a:latin typeface="Myriad Pro" panose="020B0503030403020204"/>
            </a:endParaRPr>
          </a:p>
          <a:p>
            <a:pPr lvl="3"/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Myriad Pro" panose="020B0503030403020204"/>
              </a:rPr>
              <a:t>Data: 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Myriad Pro" panose="020B0503030403020204"/>
              </a:rPr>
              <a:t>14/02 a 26/02</a:t>
            </a:r>
          </a:p>
          <a:p>
            <a:pPr lvl="3"/>
            <a:endParaRPr lang="pt-BR" b="1" dirty="0">
              <a:solidFill>
                <a:schemeClr val="bg1">
                  <a:lumMod val="50000"/>
                </a:schemeClr>
              </a:solidFill>
              <a:latin typeface="Myriad Pro" panose="020B0503030403020204"/>
            </a:endParaRPr>
          </a:p>
          <a:p>
            <a:pPr lvl="3"/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Myriad Pro" panose="020B0503030403020204"/>
              </a:rPr>
              <a:t>Horário: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Myriad Pro" panose="020B0503030403020204"/>
              </a:rPr>
              <a:t> De terça a sexta, das 8h às 16h, sábados e domingos, das 9h às 17h</a:t>
            </a:r>
          </a:p>
          <a:p>
            <a:pPr lvl="3"/>
            <a:endParaRPr lang="pt-BR" b="1" dirty="0">
              <a:solidFill>
                <a:schemeClr val="bg1">
                  <a:lumMod val="50000"/>
                </a:schemeClr>
              </a:solidFill>
              <a:latin typeface="Myriad Pro" panose="020B0503030403020204"/>
            </a:endParaRPr>
          </a:p>
          <a:p>
            <a:pPr lvl="3"/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Myriad Pro" panose="020B0503030403020204"/>
              </a:rPr>
              <a:t>Local: 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Myriad Pro" panose="020B0503030403020204"/>
              </a:rPr>
              <a:t>A exposição acontece na Praça Antônio Borges de Souza, Bairro Praia, Congonhas (MG), próximo à UPA e ao Ginásio Poliesportivo </a:t>
            </a:r>
            <a:r>
              <a:rPr lang="pt-BR" dirty="0" err="1">
                <a:solidFill>
                  <a:schemeClr val="bg1">
                    <a:lumMod val="50000"/>
                  </a:schemeClr>
                </a:solidFill>
                <a:latin typeface="Myriad Pro" panose="020B0503030403020204"/>
              </a:rPr>
              <a:t>Monteirão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Myriad Pro" panose="020B0503030403020204"/>
              </a:rPr>
              <a:t>.</a:t>
            </a:r>
          </a:p>
        </p:txBody>
      </p:sp>
      <p:pic>
        <p:nvPicPr>
          <p:cNvPr id="2" name="Imagem 1" descr="Ícone&#10;&#10;Descrição gerada automaticamente">
            <a:extLst>
              <a:ext uri="{FF2B5EF4-FFF2-40B4-BE49-F238E27FC236}">
                <a16:creationId xmlns:a16="http://schemas.microsoft.com/office/drawing/2014/main" id="{A656D5DB-B6F4-B534-3E10-4A95E4180D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79" y="5957581"/>
            <a:ext cx="480181" cy="505504"/>
          </a:xfrm>
          <a:prstGeom prst="rect">
            <a:avLst/>
          </a:prstGeom>
        </p:spPr>
      </p:pic>
      <p:grpSp>
        <p:nvGrpSpPr>
          <p:cNvPr id="8" name="Agrupar 7">
            <a:extLst>
              <a:ext uri="{FF2B5EF4-FFF2-40B4-BE49-F238E27FC236}">
                <a16:creationId xmlns:a16="http://schemas.microsoft.com/office/drawing/2014/main" id="{8AC7C359-9095-3390-7D73-BCAE132CE66E}"/>
              </a:ext>
            </a:extLst>
          </p:cNvPr>
          <p:cNvGrpSpPr/>
          <p:nvPr/>
        </p:nvGrpSpPr>
        <p:grpSpPr>
          <a:xfrm>
            <a:off x="608833" y="885736"/>
            <a:ext cx="5212255" cy="981817"/>
            <a:chOff x="484717" y="294923"/>
            <a:chExt cx="3497757" cy="658862"/>
          </a:xfrm>
        </p:grpSpPr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87A29CD4-A221-7023-FEC5-DB260ABB3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b="46689"/>
            <a:stretch/>
          </p:blipFill>
          <p:spPr>
            <a:xfrm>
              <a:off x="484717" y="294923"/>
              <a:ext cx="2205273" cy="623491"/>
            </a:xfrm>
            <a:prstGeom prst="rect">
              <a:avLst/>
            </a:prstGeom>
          </p:spPr>
        </p:pic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6CE4EA0C-ED39-9683-A818-FA6F22070F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53510" r="43574" b="-6820"/>
            <a:stretch/>
          </p:blipFill>
          <p:spPr>
            <a:xfrm>
              <a:off x="2738116" y="330295"/>
              <a:ext cx="1244358" cy="623490"/>
            </a:xfrm>
            <a:prstGeom prst="rect">
              <a:avLst/>
            </a:prstGeom>
          </p:spPr>
        </p:pic>
      </p:grpSp>
      <p:pic>
        <p:nvPicPr>
          <p:cNvPr id="11" name="Imagem 10" descr="Caminhão de brinquedo&#10;&#10;Descrição gerada automaticamente">
            <a:extLst>
              <a:ext uri="{FF2B5EF4-FFF2-40B4-BE49-F238E27FC236}">
                <a16:creationId xmlns:a16="http://schemas.microsoft.com/office/drawing/2014/main" id="{819245F4-C9CB-7F68-D235-567F8266C2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270" y="2813986"/>
            <a:ext cx="6438202" cy="4292134"/>
          </a:xfrm>
          <a:prstGeom prst="rect">
            <a:avLst/>
          </a:prstGeom>
        </p:spPr>
      </p:pic>
      <p:sp>
        <p:nvSpPr>
          <p:cNvPr id="3" name="Retângulo: Cantos Diagonais Arredondados 2">
            <a:extLst>
              <a:ext uri="{FF2B5EF4-FFF2-40B4-BE49-F238E27FC236}">
                <a16:creationId xmlns:a16="http://schemas.microsoft.com/office/drawing/2014/main" id="{E63DB85C-2BE1-F2AF-876B-07182A11B70B}"/>
              </a:ext>
            </a:extLst>
          </p:cNvPr>
          <p:cNvSpPr/>
          <p:nvPr/>
        </p:nvSpPr>
        <p:spPr>
          <a:xfrm>
            <a:off x="8783782" y="163069"/>
            <a:ext cx="2507673" cy="442391"/>
          </a:xfrm>
          <a:prstGeom prst="round2DiagRect">
            <a:avLst>
              <a:gd name="adj1" fmla="val 0"/>
              <a:gd name="adj2" fmla="val 50000"/>
            </a:avLst>
          </a:prstGeom>
          <a:solidFill>
            <a:srgbClr val="EDB11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Exposição</a:t>
            </a:r>
          </a:p>
        </p:txBody>
      </p:sp>
      <p:pic>
        <p:nvPicPr>
          <p:cNvPr id="6" name="Imagem 5" descr="Desenho de uma placa&#10;&#10;Descrição gerada automaticamente com confiança média">
            <a:extLst>
              <a:ext uri="{FF2B5EF4-FFF2-40B4-BE49-F238E27FC236}">
                <a16:creationId xmlns:a16="http://schemas.microsoft.com/office/drawing/2014/main" id="{4D5CE570-C082-01F6-8504-CE4D7687F3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57" y="4939349"/>
            <a:ext cx="526208" cy="52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21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>
            <a:extLst>
              <a:ext uri="{FF2B5EF4-FFF2-40B4-BE49-F238E27FC236}">
                <a16:creationId xmlns:a16="http://schemas.microsoft.com/office/drawing/2014/main" id="{2C935CD5-643E-CE1F-D60D-1B0522FB598D}"/>
              </a:ext>
            </a:extLst>
          </p:cNvPr>
          <p:cNvGrpSpPr/>
          <p:nvPr/>
        </p:nvGrpSpPr>
        <p:grpSpPr>
          <a:xfrm>
            <a:off x="650396" y="331555"/>
            <a:ext cx="5212255" cy="981817"/>
            <a:chOff x="484717" y="294923"/>
            <a:chExt cx="3497757" cy="658862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434D92D2-A2B6-E331-31DE-10C42DACE0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b="46689"/>
            <a:stretch/>
          </p:blipFill>
          <p:spPr>
            <a:xfrm>
              <a:off x="484717" y="294923"/>
              <a:ext cx="2205273" cy="623491"/>
            </a:xfrm>
            <a:prstGeom prst="rect">
              <a:avLst/>
            </a:prstGeom>
          </p:spPr>
        </p:pic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7A5E041C-81E5-093B-12E4-095E1B4969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53510" r="43574" b="-6820"/>
            <a:stretch/>
          </p:blipFill>
          <p:spPr>
            <a:xfrm>
              <a:off x="2738116" y="330295"/>
              <a:ext cx="1244358" cy="623490"/>
            </a:xfrm>
            <a:prstGeom prst="rect">
              <a:avLst/>
            </a:prstGeom>
          </p:spPr>
        </p:pic>
      </p:grpSp>
      <p:sp>
        <p:nvSpPr>
          <p:cNvPr id="7" name="CaixaDeTexto 6">
            <a:extLst>
              <a:ext uri="{FF2B5EF4-FFF2-40B4-BE49-F238E27FC236}">
                <a16:creationId xmlns:a16="http://schemas.microsoft.com/office/drawing/2014/main" id="{263286EC-3509-D874-B8D1-69B66F6C6C01}"/>
              </a:ext>
            </a:extLst>
          </p:cNvPr>
          <p:cNvSpPr txBox="1"/>
          <p:nvPr/>
        </p:nvSpPr>
        <p:spPr>
          <a:xfrm>
            <a:off x="650395" y="1325021"/>
            <a:ext cx="6170771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EDB111"/>
                </a:solidFill>
                <a:latin typeface="Vale Sans"/>
              </a:rPr>
              <a:t>Encontro Com Professores: </a:t>
            </a:r>
            <a:r>
              <a:rPr lang="pt-BR" sz="2400" b="1" dirty="0" err="1">
                <a:solidFill>
                  <a:srgbClr val="EDB111"/>
                </a:solidFill>
                <a:latin typeface="Vale Sans"/>
              </a:rPr>
              <a:t>Oriará</a:t>
            </a:r>
            <a:r>
              <a:rPr lang="pt-BR" sz="2400" b="1" dirty="0">
                <a:solidFill>
                  <a:srgbClr val="EDB111"/>
                </a:solidFill>
                <a:latin typeface="Vale Sans"/>
              </a:rPr>
              <a:t> – Congonhas</a:t>
            </a:r>
          </a:p>
          <a:p>
            <a:endParaRPr lang="pt-BR" dirty="0">
              <a:solidFill>
                <a:srgbClr val="EDB111"/>
              </a:solidFill>
              <a:latin typeface="Vale Sans"/>
            </a:endParaRPr>
          </a:p>
          <a:p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Vale Sans"/>
              </a:rPr>
              <a:t>Sinopse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Vale Sans"/>
              </a:rPr>
              <a:t>: O Memorial Minas Gerais Vale convida educadores para participar da formação “Encontro com Professores”, parte da itinerância da Exposição </a:t>
            </a:r>
            <a:r>
              <a:rPr lang="pt-BR" dirty="0" err="1">
                <a:solidFill>
                  <a:schemeClr val="bg1">
                    <a:lumMod val="50000"/>
                  </a:schemeClr>
                </a:solidFill>
                <a:latin typeface="Vale Sans"/>
              </a:rPr>
              <a:t>Oriará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Vale Sans"/>
              </a:rPr>
              <a:t> – Arte e Educação em Movimento, em Congonhas, MG.</a:t>
            </a:r>
          </a:p>
          <a:p>
            <a:endParaRPr lang="pt-BR" dirty="0">
              <a:solidFill>
                <a:schemeClr val="bg1">
                  <a:lumMod val="50000"/>
                </a:schemeClr>
              </a:solidFill>
              <a:latin typeface="Vale Sans"/>
            </a:endParaRPr>
          </a:p>
          <a:p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Vale Sans"/>
              </a:rPr>
              <a:t>A formação abordará conteúdos como oralidade, território, linguagem, tecnologias e bem viver, conectados à exposição e às práticas pedagógicas antirracistas. Também serão apresentados os cadernos </a:t>
            </a:r>
            <a:r>
              <a:rPr lang="pt-BR" dirty="0" err="1">
                <a:solidFill>
                  <a:schemeClr val="bg1">
                    <a:lumMod val="50000"/>
                  </a:schemeClr>
                </a:solidFill>
                <a:latin typeface="Vale Sans"/>
              </a:rPr>
              <a:t>Oriará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Vale Sans"/>
              </a:rPr>
              <a:t> para estudantes e professores, com sugestões práticas para integração ao currículo escolar.</a:t>
            </a:r>
          </a:p>
          <a:p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Vale Sans"/>
              </a:rPr>
              <a:t> </a:t>
            </a:r>
          </a:p>
          <a:p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Vale Sans"/>
              </a:rPr>
              <a:t>Venha trocar experiências, aprofundar reflexões e explorar novas possibilidades pedagógicas!</a:t>
            </a:r>
          </a:p>
          <a:p>
            <a:endParaRPr lang="pt-BR" dirty="0">
              <a:solidFill>
                <a:schemeClr val="bg1">
                  <a:lumMod val="50000"/>
                </a:schemeClr>
              </a:solidFill>
              <a:latin typeface="Vale Sans"/>
            </a:endParaRPr>
          </a:p>
          <a:p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Vale Sans"/>
              </a:rPr>
              <a:t>Inscrições gratuitas pelo WhatsApp: (31) 8223-7433</a:t>
            </a:r>
          </a:p>
          <a:p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Vale Sans"/>
              </a:rPr>
              <a:t>Vagas limitadas, sujeitas à lotação e disponibilidade de datas.</a:t>
            </a:r>
          </a:p>
          <a:p>
            <a:endParaRPr lang="pt-BR" dirty="0">
              <a:solidFill>
                <a:schemeClr val="bg1">
                  <a:lumMod val="50000"/>
                </a:schemeClr>
              </a:solidFill>
              <a:latin typeface="Vale Sans"/>
            </a:endParaRPr>
          </a:p>
          <a:p>
            <a:r>
              <a:rPr lang="pt-BR" b="1" dirty="0">
                <a:solidFill>
                  <a:srgbClr val="EDB111"/>
                </a:solidFill>
                <a:latin typeface="Vale Sans"/>
              </a:rPr>
              <a:t>Dia: </a:t>
            </a:r>
          </a:p>
          <a:p>
            <a:r>
              <a:rPr lang="pt-BR" dirty="0">
                <a:solidFill>
                  <a:srgbClr val="EDB111"/>
                </a:solidFill>
                <a:latin typeface="Vale Sans"/>
              </a:rPr>
              <a:t>11 de fevereiro (sessão noturna): das 18h30 às 22h</a:t>
            </a:r>
          </a:p>
          <a:p>
            <a:r>
              <a:rPr lang="pt-BR" dirty="0">
                <a:solidFill>
                  <a:srgbClr val="EDB111"/>
                </a:solidFill>
                <a:latin typeface="Vale Sans"/>
              </a:rPr>
              <a:t>12 de fevereiro (sessão vespertina): das 14h às 18h</a:t>
            </a:r>
          </a:p>
          <a:p>
            <a:r>
              <a:rPr lang="pt-BR" dirty="0">
                <a:solidFill>
                  <a:srgbClr val="EDB111"/>
                </a:solidFill>
                <a:latin typeface="Vale Sans"/>
              </a:rPr>
              <a:t>13 de fevereiro (sessão matutina): das 8h às 12h</a:t>
            </a:r>
          </a:p>
          <a:p>
            <a:endParaRPr lang="pt-BR" dirty="0">
              <a:solidFill>
                <a:srgbClr val="EDB111"/>
              </a:solidFill>
              <a:latin typeface="Vale Sans"/>
            </a:endParaRPr>
          </a:p>
          <a:p>
            <a:r>
              <a:rPr lang="pt-BR" b="1" dirty="0">
                <a:solidFill>
                  <a:srgbClr val="EDB111"/>
                </a:solidFill>
                <a:latin typeface="Vale Sans"/>
              </a:rPr>
              <a:t>Local:</a:t>
            </a:r>
            <a:r>
              <a:rPr lang="pt-BR" dirty="0">
                <a:solidFill>
                  <a:srgbClr val="EDB111"/>
                </a:solidFill>
                <a:latin typeface="Vale Sans"/>
              </a:rPr>
              <a:t> Auditório da Escola Municipal Engenheiro Oscar </a:t>
            </a:r>
            <a:r>
              <a:rPr lang="pt-BR" dirty="0" err="1">
                <a:solidFill>
                  <a:srgbClr val="EDB111"/>
                </a:solidFill>
                <a:latin typeface="Vale Sans"/>
              </a:rPr>
              <a:t>Weinschenck</a:t>
            </a:r>
            <a:r>
              <a:rPr lang="pt-BR" dirty="0">
                <a:solidFill>
                  <a:srgbClr val="EDB111"/>
                </a:solidFill>
                <a:latin typeface="Vale Sans"/>
              </a:rPr>
              <a:t> (R. Padre João Pio, 115 - Congonhas, MG).</a:t>
            </a:r>
            <a:endParaRPr lang="pt-BR" dirty="0"/>
          </a:p>
        </p:txBody>
      </p:sp>
      <p:sp>
        <p:nvSpPr>
          <p:cNvPr id="8" name="Retângulo: Cantos Diagonais Arredondados 7">
            <a:extLst>
              <a:ext uri="{FF2B5EF4-FFF2-40B4-BE49-F238E27FC236}">
                <a16:creationId xmlns:a16="http://schemas.microsoft.com/office/drawing/2014/main" id="{F53E996F-7D03-F6CF-5010-9E9E2717DA25}"/>
              </a:ext>
            </a:extLst>
          </p:cNvPr>
          <p:cNvSpPr/>
          <p:nvPr/>
        </p:nvSpPr>
        <p:spPr>
          <a:xfrm>
            <a:off x="8783782" y="163069"/>
            <a:ext cx="2757822" cy="442391"/>
          </a:xfrm>
          <a:prstGeom prst="round2DiagRect">
            <a:avLst>
              <a:gd name="adj1" fmla="val 0"/>
              <a:gd name="adj2" fmla="val 50000"/>
            </a:avLst>
          </a:prstGeom>
          <a:solidFill>
            <a:srgbClr val="EDB11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Programação educativa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006E1918-9C4F-AC99-BE37-1F7AF7F8E4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7147" y="1767412"/>
            <a:ext cx="4575082" cy="3039161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8DFBC1EB-5773-A2BD-96B7-1701C2845ACF}"/>
              </a:ext>
            </a:extLst>
          </p:cNvPr>
          <p:cNvSpPr txBox="1"/>
          <p:nvPr/>
        </p:nvSpPr>
        <p:spPr>
          <a:xfrm>
            <a:off x="7397147" y="4917411"/>
            <a:ext cx="4575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Vale Sans" panose="020B0503020204030204"/>
              </a:rPr>
              <a:t>Crédito da imagem: HB Audiovisual</a:t>
            </a:r>
          </a:p>
        </p:txBody>
      </p:sp>
      <p:pic>
        <p:nvPicPr>
          <p:cNvPr id="12" name="Imagem 11" descr="Desenho de uma placa&#10;&#10;Descrição gerada automaticamente com confiança média">
            <a:extLst>
              <a:ext uri="{FF2B5EF4-FFF2-40B4-BE49-F238E27FC236}">
                <a16:creationId xmlns:a16="http://schemas.microsoft.com/office/drawing/2014/main" id="{89A7C29A-E23B-F39E-8574-0B9F6BF515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22" y="5209677"/>
            <a:ext cx="526208" cy="526208"/>
          </a:xfrm>
          <a:prstGeom prst="rect">
            <a:avLst/>
          </a:prstGeom>
        </p:spPr>
      </p:pic>
      <p:pic>
        <p:nvPicPr>
          <p:cNvPr id="13" name="Imagem 12" descr="Ícone&#10;&#10;Descrição gerada automaticamente">
            <a:extLst>
              <a:ext uri="{FF2B5EF4-FFF2-40B4-BE49-F238E27FC236}">
                <a16:creationId xmlns:a16="http://schemas.microsoft.com/office/drawing/2014/main" id="{4F622FFA-2E25-EFB5-6B04-BEA9E9BACE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33" y="6204554"/>
            <a:ext cx="377185" cy="397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98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23D3E7-79A6-E016-AF39-65B7A25B6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>
            <a:extLst>
              <a:ext uri="{FF2B5EF4-FFF2-40B4-BE49-F238E27FC236}">
                <a16:creationId xmlns:a16="http://schemas.microsoft.com/office/drawing/2014/main" id="{FC98A84D-756D-20BD-4028-067627C0CD5B}"/>
              </a:ext>
            </a:extLst>
          </p:cNvPr>
          <p:cNvGrpSpPr/>
          <p:nvPr/>
        </p:nvGrpSpPr>
        <p:grpSpPr>
          <a:xfrm>
            <a:off x="650396" y="331555"/>
            <a:ext cx="5212255" cy="981817"/>
            <a:chOff x="484717" y="294923"/>
            <a:chExt cx="3497757" cy="658862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55329E28-F2D4-BC5D-788A-2A205365DA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b="46689"/>
            <a:stretch/>
          </p:blipFill>
          <p:spPr>
            <a:xfrm>
              <a:off x="484717" y="294923"/>
              <a:ext cx="2205273" cy="623491"/>
            </a:xfrm>
            <a:prstGeom prst="rect">
              <a:avLst/>
            </a:prstGeom>
          </p:spPr>
        </p:pic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0C75C26A-4F32-DA8A-F51E-1D5EA8F215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53510" r="43574" b="-6820"/>
            <a:stretch/>
          </p:blipFill>
          <p:spPr>
            <a:xfrm>
              <a:off x="2738116" y="330295"/>
              <a:ext cx="1244358" cy="623490"/>
            </a:xfrm>
            <a:prstGeom prst="rect">
              <a:avLst/>
            </a:prstGeom>
          </p:spPr>
        </p:pic>
      </p:grpSp>
      <p:sp>
        <p:nvSpPr>
          <p:cNvPr id="7" name="CaixaDeTexto 6">
            <a:extLst>
              <a:ext uri="{FF2B5EF4-FFF2-40B4-BE49-F238E27FC236}">
                <a16:creationId xmlns:a16="http://schemas.microsoft.com/office/drawing/2014/main" id="{802792E4-A4D4-175B-2CF8-7AA3C7986ECC}"/>
              </a:ext>
            </a:extLst>
          </p:cNvPr>
          <p:cNvSpPr txBox="1"/>
          <p:nvPr/>
        </p:nvSpPr>
        <p:spPr>
          <a:xfrm>
            <a:off x="650396" y="1612203"/>
            <a:ext cx="7011168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EDB111"/>
                </a:solidFill>
                <a:latin typeface="Vale Sans"/>
              </a:rPr>
              <a:t>Roda de Capoeira, com o Grupo Oficina da Capoeira</a:t>
            </a:r>
          </a:p>
          <a:p>
            <a:endParaRPr lang="pt-BR" dirty="0">
              <a:solidFill>
                <a:srgbClr val="EDB111"/>
              </a:solidFill>
              <a:latin typeface="Vale Sans"/>
            </a:endParaRPr>
          </a:p>
          <a:p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Vale Sans"/>
              </a:rPr>
              <a:t>Sinopse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Vale Sans"/>
              </a:rPr>
              <a:t>: O grupo Oficina da Capoeira convida para uma roda aberta, na qual o público terá a oportunidade de conhecer sobre a capoeira e suas tradições.</a:t>
            </a:r>
          </a:p>
          <a:p>
            <a:endParaRPr lang="pt-BR" dirty="0">
              <a:solidFill>
                <a:schemeClr val="bg1">
                  <a:lumMod val="50000"/>
                </a:schemeClr>
              </a:solidFill>
              <a:latin typeface="Vale Sans"/>
            </a:endParaRPr>
          </a:p>
          <a:p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Vale Sans"/>
              </a:rPr>
              <a:t>O Projeto Amigos da Capoeira foi fundado em Congonhas em maio de 2018, pelo instrutor </a:t>
            </a:r>
            <a:r>
              <a:rPr lang="pt-BR" dirty="0" err="1">
                <a:solidFill>
                  <a:schemeClr val="bg1">
                    <a:lumMod val="50000"/>
                  </a:schemeClr>
                </a:solidFill>
                <a:latin typeface="Vale Sans"/>
              </a:rPr>
              <a:t>Gilliard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Vale Sans"/>
              </a:rPr>
              <a:t> Rocha, como instituição voltada para o trabalho social, esportivo e cultural. Atua com empenho na valorização da capoeira, mostrando-a como patrimônio cultural brasileiro, como arte e como registro de nossa ancestralidade. Mantém preservados os ensinamentos dos grandes mestres e as tradições da capoeira angola, regional e maculelê.</a:t>
            </a:r>
          </a:p>
          <a:p>
            <a:endParaRPr lang="pt-BR" dirty="0">
              <a:solidFill>
                <a:schemeClr val="bg1">
                  <a:lumMod val="50000"/>
                </a:schemeClr>
              </a:solidFill>
              <a:latin typeface="Vale Sans"/>
            </a:endParaRPr>
          </a:p>
          <a:p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Vale Sans"/>
              </a:rPr>
              <a:t>Integra o projeto Gerais Cultura de Minas do Memorial Vale.</a:t>
            </a:r>
          </a:p>
          <a:p>
            <a:endParaRPr lang="pt-BR" dirty="0">
              <a:solidFill>
                <a:schemeClr val="bg1">
                  <a:lumMod val="50000"/>
                </a:schemeClr>
              </a:solidFill>
              <a:latin typeface="Vale Sans"/>
            </a:endParaRPr>
          </a:p>
          <a:p>
            <a:r>
              <a:rPr lang="pt-BR" b="1" dirty="0">
                <a:solidFill>
                  <a:srgbClr val="EDB111"/>
                </a:solidFill>
                <a:latin typeface="Vale Sans"/>
              </a:rPr>
              <a:t>Dia: </a:t>
            </a:r>
            <a:r>
              <a:rPr lang="pt-BR" dirty="0">
                <a:solidFill>
                  <a:srgbClr val="EDB111"/>
                </a:solidFill>
                <a:latin typeface="Vale Sans"/>
              </a:rPr>
              <a:t>15/02</a:t>
            </a:r>
          </a:p>
          <a:p>
            <a:endParaRPr lang="pt-BR" dirty="0">
              <a:solidFill>
                <a:srgbClr val="EDB111"/>
              </a:solidFill>
              <a:latin typeface="Vale Sans"/>
            </a:endParaRPr>
          </a:p>
          <a:p>
            <a:r>
              <a:rPr lang="pt-BR" b="1" dirty="0">
                <a:solidFill>
                  <a:srgbClr val="EDB111"/>
                </a:solidFill>
                <a:latin typeface="Vale Sans"/>
              </a:rPr>
              <a:t>Hora: </a:t>
            </a:r>
            <a:r>
              <a:rPr lang="pt-BR" dirty="0">
                <a:solidFill>
                  <a:srgbClr val="EDB111"/>
                </a:solidFill>
                <a:latin typeface="Vale Sans"/>
              </a:rPr>
              <a:t>11h</a:t>
            </a:r>
          </a:p>
          <a:p>
            <a:endParaRPr lang="pt-BR" b="1" dirty="0">
              <a:solidFill>
                <a:schemeClr val="bg1">
                  <a:lumMod val="50000"/>
                </a:schemeClr>
              </a:solidFill>
              <a:latin typeface="Vale Sans"/>
            </a:endParaRPr>
          </a:p>
          <a:p>
            <a:r>
              <a:rPr lang="pt-BR" b="1" dirty="0">
                <a:solidFill>
                  <a:srgbClr val="EDB111"/>
                </a:solidFill>
                <a:latin typeface="Vale Sans"/>
              </a:rPr>
              <a:t>Local:</a:t>
            </a:r>
            <a:r>
              <a:rPr lang="pt-BR" dirty="0">
                <a:solidFill>
                  <a:srgbClr val="EDB111"/>
                </a:solidFill>
                <a:latin typeface="Vale Sans"/>
              </a:rPr>
              <a:t> A Roda de Capoeira acontece na Praça Antônio Borges de Souza, em Congonhas (MG), próximo à UPA e ao Ginásio Poliesportivo </a:t>
            </a:r>
            <a:r>
              <a:rPr lang="pt-BR" dirty="0" err="1">
                <a:solidFill>
                  <a:srgbClr val="EDB111"/>
                </a:solidFill>
                <a:latin typeface="Vale Sans"/>
              </a:rPr>
              <a:t>Monteirão</a:t>
            </a:r>
            <a:r>
              <a:rPr lang="pt-BR" dirty="0">
                <a:solidFill>
                  <a:srgbClr val="EDB111"/>
                </a:solidFill>
                <a:latin typeface="Vale Sans"/>
              </a:rPr>
              <a:t>, durante a exposição itinerante “</a:t>
            </a:r>
            <a:r>
              <a:rPr lang="pt-BR" dirty="0" err="1">
                <a:solidFill>
                  <a:srgbClr val="EDB111"/>
                </a:solidFill>
                <a:latin typeface="Vale Sans"/>
              </a:rPr>
              <a:t>Oriará</a:t>
            </a:r>
            <a:r>
              <a:rPr lang="pt-BR" dirty="0">
                <a:solidFill>
                  <a:srgbClr val="EDB111"/>
                </a:solidFill>
                <a:latin typeface="Vale Sans"/>
              </a:rPr>
              <a:t>” do Memorial Vale.</a:t>
            </a:r>
          </a:p>
          <a:p>
            <a:endParaRPr lang="pt-BR" dirty="0">
              <a:solidFill>
                <a:schemeClr val="bg1">
                  <a:lumMod val="50000"/>
                </a:schemeClr>
              </a:solidFill>
              <a:latin typeface="Vale Sans"/>
            </a:endParaRPr>
          </a:p>
          <a:p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Vale Sans"/>
              </a:rPr>
              <a:t>Entrada gratuita.</a:t>
            </a:r>
          </a:p>
          <a:p>
            <a:endParaRPr lang="pt-BR" dirty="0"/>
          </a:p>
        </p:txBody>
      </p:sp>
      <p:sp>
        <p:nvSpPr>
          <p:cNvPr id="8" name="Retângulo: Cantos Diagonais Arredondados 7">
            <a:extLst>
              <a:ext uri="{FF2B5EF4-FFF2-40B4-BE49-F238E27FC236}">
                <a16:creationId xmlns:a16="http://schemas.microsoft.com/office/drawing/2014/main" id="{375E3AFA-6CAD-EA15-D5F6-21F6E00511B0}"/>
              </a:ext>
            </a:extLst>
          </p:cNvPr>
          <p:cNvSpPr/>
          <p:nvPr/>
        </p:nvSpPr>
        <p:spPr>
          <a:xfrm>
            <a:off x="8783782" y="163069"/>
            <a:ext cx="2507673" cy="442391"/>
          </a:xfrm>
          <a:prstGeom prst="round2DiagRect">
            <a:avLst>
              <a:gd name="adj1" fmla="val 0"/>
              <a:gd name="adj2" fmla="val 50000"/>
            </a:avLst>
          </a:prstGeom>
          <a:solidFill>
            <a:srgbClr val="EDB11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Programação cultural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B7CCC7C-5A1A-C3F5-2046-5125A6E753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1564" y="1451066"/>
            <a:ext cx="4353039" cy="3245626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60B12C47-1A3A-1034-F39D-880D099D4967}"/>
              </a:ext>
            </a:extLst>
          </p:cNvPr>
          <p:cNvSpPr txBox="1"/>
          <p:nvPr/>
        </p:nvSpPr>
        <p:spPr>
          <a:xfrm>
            <a:off x="7619189" y="4735379"/>
            <a:ext cx="4353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Vale Sans" panose="020B0503020204030204"/>
              </a:rPr>
              <a:t>Crédito da imagem: Memorial Vale</a:t>
            </a:r>
          </a:p>
        </p:txBody>
      </p:sp>
      <p:pic>
        <p:nvPicPr>
          <p:cNvPr id="11" name="Imagem 10" descr="Desenho de uma placa&#10;&#10;Descrição gerada automaticamente com confiança média">
            <a:extLst>
              <a:ext uri="{FF2B5EF4-FFF2-40B4-BE49-F238E27FC236}">
                <a16:creationId xmlns:a16="http://schemas.microsoft.com/office/drawing/2014/main" id="{2754E47B-E735-F07C-95E0-189C28658B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22" y="4475383"/>
            <a:ext cx="526208" cy="526208"/>
          </a:xfrm>
          <a:prstGeom prst="rect">
            <a:avLst/>
          </a:prstGeom>
        </p:spPr>
      </p:pic>
      <p:pic>
        <p:nvPicPr>
          <p:cNvPr id="12" name="Imagem 11" descr="Ícone&#10;&#10;Descrição gerada automaticamente">
            <a:extLst>
              <a:ext uri="{FF2B5EF4-FFF2-40B4-BE49-F238E27FC236}">
                <a16:creationId xmlns:a16="http://schemas.microsoft.com/office/drawing/2014/main" id="{2307FD53-FB39-5FFC-11DE-6FA8526F32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33" y="5414845"/>
            <a:ext cx="377185" cy="397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407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D4D2E-1D05-3E17-3D88-AF6C8D0F6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>
            <a:extLst>
              <a:ext uri="{FF2B5EF4-FFF2-40B4-BE49-F238E27FC236}">
                <a16:creationId xmlns:a16="http://schemas.microsoft.com/office/drawing/2014/main" id="{CF961F88-D1DE-3997-D6FB-F4384C0E66C5}"/>
              </a:ext>
            </a:extLst>
          </p:cNvPr>
          <p:cNvGrpSpPr/>
          <p:nvPr/>
        </p:nvGrpSpPr>
        <p:grpSpPr>
          <a:xfrm>
            <a:off x="650396" y="331555"/>
            <a:ext cx="5212255" cy="981817"/>
            <a:chOff x="484717" y="294923"/>
            <a:chExt cx="3497757" cy="658862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7A2C23E7-7CCC-F64D-AA6F-FC25F9B9BE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b="46689"/>
            <a:stretch/>
          </p:blipFill>
          <p:spPr>
            <a:xfrm>
              <a:off x="484717" y="294923"/>
              <a:ext cx="2205273" cy="623491"/>
            </a:xfrm>
            <a:prstGeom prst="rect">
              <a:avLst/>
            </a:prstGeom>
          </p:spPr>
        </p:pic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1F5A7A0B-0ACC-AA63-3D7E-F74AE21593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53510" r="43574" b="-6820"/>
            <a:stretch/>
          </p:blipFill>
          <p:spPr>
            <a:xfrm>
              <a:off x="2738116" y="330295"/>
              <a:ext cx="1244358" cy="623490"/>
            </a:xfrm>
            <a:prstGeom prst="rect">
              <a:avLst/>
            </a:prstGeom>
          </p:spPr>
        </p:pic>
      </p:grpSp>
      <p:sp>
        <p:nvSpPr>
          <p:cNvPr id="7" name="CaixaDeTexto 6">
            <a:extLst>
              <a:ext uri="{FF2B5EF4-FFF2-40B4-BE49-F238E27FC236}">
                <a16:creationId xmlns:a16="http://schemas.microsoft.com/office/drawing/2014/main" id="{89D74C09-C483-C9FF-F4A2-09584BD5A92D}"/>
              </a:ext>
            </a:extLst>
          </p:cNvPr>
          <p:cNvSpPr txBox="1"/>
          <p:nvPr/>
        </p:nvSpPr>
        <p:spPr>
          <a:xfrm>
            <a:off x="650396" y="1612203"/>
            <a:ext cx="6678659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EDB111"/>
                </a:solidFill>
                <a:latin typeface="Vale Sans"/>
              </a:rPr>
              <a:t>Batalha de Rima com o Grupo Roda de Freestyle</a:t>
            </a:r>
          </a:p>
          <a:p>
            <a:endParaRPr lang="pt-BR" dirty="0">
              <a:solidFill>
                <a:srgbClr val="EDB111"/>
              </a:solidFill>
              <a:latin typeface="Vale Sans"/>
            </a:endParaRPr>
          </a:p>
          <a:p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Vale Sans"/>
              </a:rPr>
              <a:t>Sinopse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Vale Sans"/>
              </a:rPr>
              <a:t>: O grupo Roda de Freestyle (RDF) convida o público para uma Batalha de Verso dentro do contexto da exposição itinerante “</a:t>
            </a:r>
            <a:r>
              <a:rPr lang="pt-BR" dirty="0" err="1">
                <a:solidFill>
                  <a:schemeClr val="bg1">
                    <a:lumMod val="50000"/>
                  </a:schemeClr>
                </a:solidFill>
                <a:latin typeface="Vale Sans"/>
              </a:rPr>
              <a:t>Oriará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Vale Sans"/>
              </a:rPr>
              <a:t>” do Memorial Vale em Congonhas (MG). </a:t>
            </a:r>
          </a:p>
          <a:p>
            <a:endParaRPr lang="pt-BR" dirty="0">
              <a:solidFill>
                <a:schemeClr val="bg1">
                  <a:lumMod val="50000"/>
                </a:schemeClr>
              </a:solidFill>
              <a:latin typeface="Vale Sans"/>
            </a:endParaRPr>
          </a:p>
          <a:p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Vale Sans"/>
              </a:rPr>
              <a:t>O grupo foi fundado em 2023, surgindo com a proposta de afastar jovens da criminalidade e trazê-los ao mundo poético e da liberdade de expressão. O que era um hobby para esquecer os problemas, hoje vira um sonho de profissão para alguns que enxergam nesse movimento uma forma de viver e trabalhar.</a:t>
            </a:r>
          </a:p>
          <a:p>
            <a:endParaRPr lang="pt-BR" dirty="0">
              <a:solidFill>
                <a:schemeClr val="bg1">
                  <a:lumMod val="50000"/>
                </a:schemeClr>
              </a:solidFill>
              <a:latin typeface="Vale Sans"/>
            </a:endParaRPr>
          </a:p>
          <a:p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Vale Sans"/>
              </a:rPr>
              <a:t>Integra o projeto Diversidade Periférica do Memorial Vale.</a:t>
            </a:r>
          </a:p>
          <a:p>
            <a:endParaRPr lang="pt-BR" dirty="0">
              <a:solidFill>
                <a:schemeClr val="bg1">
                  <a:lumMod val="50000"/>
                </a:schemeClr>
              </a:solidFill>
              <a:latin typeface="Vale Sans"/>
            </a:endParaRPr>
          </a:p>
          <a:p>
            <a:r>
              <a:rPr lang="pt-BR" b="1" dirty="0">
                <a:solidFill>
                  <a:srgbClr val="EDB111"/>
                </a:solidFill>
                <a:latin typeface="Vale Sans"/>
              </a:rPr>
              <a:t>Dia: </a:t>
            </a:r>
            <a:r>
              <a:rPr lang="pt-BR" dirty="0">
                <a:solidFill>
                  <a:srgbClr val="EDB111"/>
                </a:solidFill>
                <a:latin typeface="Vale Sans"/>
              </a:rPr>
              <a:t>16/02</a:t>
            </a:r>
          </a:p>
          <a:p>
            <a:endParaRPr lang="pt-BR" dirty="0">
              <a:solidFill>
                <a:srgbClr val="EDB111"/>
              </a:solidFill>
              <a:latin typeface="Vale Sans"/>
            </a:endParaRPr>
          </a:p>
          <a:p>
            <a:r>
              <a:rPr lang="pt-BR" b="1" dirty="0">
                <a:solidFill>
                  <a:srgbClr val="EDB111"/>
                </a:solidFill>
                <a:latin typeface="Vale Sans"/>
              </a:rPr>
              <a:t>Hora: </a:t>
            </a:r>
            <a:r>
              <a:rPr lang="pt-BR" dirty="0">
                <a:solidFill>
                  <a:srgbClr val="EDB111"/>
                </a:solidFill>
                <a:latin typeface="Vale Sans"/>
              </a:rPr>
              <a:t>15h</a:t>
            </a:r>
          </a:p>
          <a:p>
            <a:endParaRPr lang="pt-BR" b="1" dirty="0">
              <a:solidFill>
                <a:schemeClr val="bg1">
                  <a:lumMod val="50000"/>
                </a:schemeClr>
              </a:solidFill>
              <a:latin typeface="Vale Sans"/>
            </a:endParaRPr>
          </a:p>
          <a:p>
            <a:r>
              <a:rPr lang="pt-BR" b="1" dirty="0">
                <a:solidFill>
                  <a:srgbClr val="EDB111"/>
                </a:solidFill>
                <a:latin typeface="Vale Sans"/>
              </a:rPr>
              <a:t>Local:</a:t>
            </a:r>
            <a:r>
              <a:rPr lang="pt-BR" dirty="0">
                <a:solidFill>
                  <a:srgbClr val="EDB111"/>
                </a:solidFill>
                <a:latin typeface="Vale Sans"/>
              </a:rPr>
              <a:t> A batalha acontece na Praça Antônio Borges de Souza, em Congonhas (MG), próximo à UPA e ao Ginásio Poliesportivo </a:t>
            </a:r>
            <a:r>
              <a:rPr lang="pt-BR" dirty="0" err="1">
                <a:solidFill>
                  <a:srgbClr val="EDB111"/>
                </a:solidFill>
                <a:latin typeface="Vale Sans"/>
              </a:rPr>
              <a:t>Monteirão</a:t>
            </a:r>
            <a:r>
              <a:rPr lang="pt-BR" dirty="0">
                <a:solidFill>
                  <a:srgbClr val="EDB111"/>
                </a:solidFill>
                <a:latin typeface="Vale Sans"/>
              </a:rPr>
              <a:t>, durante a exposição itinerante “</a:t>
            </a:r>
            <a:r>
              <a:rPr lang="pt-BR" dirty="0" err="1">
                <a:solidFill>
                  <a:srgbClr val="EDB111"/>
                </a:solidFill>
                <a:latin typeface="Vale Sans"/>
              </a:rPr>
              <a:t>Oriará</a:t>
            </a:r>
            <a:r>
              <a:rPr lang="pt-BR" dirty="0">
                <a:solidFill>
                  <a:srgbClr val="EDB111"/>
                </a:solidFill>
                <a:latin typeface="Vale Sans"/>
              </a:rPr>
              <a:t>” do Memorial Vale.</a:t>
            </a:r>
          </a:p>
          <a:p>
            <a:endParaRPr lang="pt-BR" dirty="0">
              <a:solidFill>
                <a:schemeClr val="bg1">
                  <a:lumMod val="50000"/>
                </a:schemeClr>
              </a:solidFill>
              <a:latin typeface="Vale Sans"/>
            </a:endParaRPr>
          </a:p>
          <a:p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Vale Sans"/>
              </a:rPr>
              <a:t>Entrada gratuita.</a:t>
            </a:r>
          </a:p>
          <a:p>
            <a:endParaRPr lang="pt-BR" dirty="0"/>
          </a:p>
        </p:txBody>
      </p:sp>
      <p:sp>
        <p:nvSpPr>
          <p:cNvPr id="2" name="Retângulo: Cantos Diagonais Arredondados 1">
            <a:extLst>
              <a:ext uri="{FF2B5EF4-FFF2-40B4-BE49-F238E27FC236}">
                <a16:creationId xmlns:a16="http://schemas.microsoft.com/office/drawing/2014/main" id="{C0430C6B-9E60-7720-D979-8C817DD04F0F}"/>
              </a:ext>
            </a:extLst>
          </p:cNvPr>
          <p:cNvSpPr/>
          <p:nvPr/>
        </p:nvSpPr>
        <p:spPr>
          <a:xfrm>
            <a:off x="8783782" y="163069"/>
            <a:ext cx="2507673" cy="442391"/>
          </a:xfrm>
          <a:prstGeom prst="round2DiagRect">
            <a:avLst>
              <a:gd name="adj1" fmla="val 0"/>
              <a:gd name="adj2" fmla="val 50000"/>
            </a:avLst>
          </a:prstGeom>
          <a:solidFill>
            <a:srgbClr val="EDB11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Programação cultural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8310D5AE-7E72-252C-CD58-E6DB2739A7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1265" y="1347497"/>
            <a:ext cx="4476784" cy="3321485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84FC7D08-98CE-BEB7-477C-7EEBCF51F3BF}"/>
              </a:ext>
            </a:extLst>
          </p:cNvPr>
          <p:cNvSpPr txBox="1"/>
          <p:nvPr/>
        </p:nvSpPr>
        <p:spPr>
          <a:xfrm>
            <a:off x="7619189" y="4735379"/>
            <a:ext cx="4353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Vale Sans" panose="020B0503020204030204"/>
              </a:rPr>
              <a:t>Crédito da imagem: Memorial Vale</a:t>
            </a:r>
          </a:p>
        </p:txBody>
      </p:sp>
      <p:pic>
        <p:nvPicPr>
          <p:cNvPr id="10" name="Imagem 9" descr="Desenho de uma placa&#10;&#10;Descrição gerada automaticamente com confiança média">
            <a:extLst>
              <a:ext uri="{FF2B5EF4-FFF2-40B4-BE49-F238E27FC236}">
                <a16:creationId xmlns:a16="http://schemas.microsoft.com/office/drawing/2014/main" id="{1C5A7803-ABBD-DCC0-73A7-A64DF92DB3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22" y="4558509"/>
            <a:ext cx="526208" cy="526208"/>
          </a:xfrm>
          <a:prstGeom prst="rect">
            <a:avLst/>
          </a:prstGeom>
        </p:spPr>
      </p:pic>
      <p:pic>
        <p:nvPicPr>
          <p:cNvPr id="11" name="Imagem 10" descr="Ícone&#10;&#10;Descrição gerada automaticamente">
            <a:extLst>
              <a:ext uri="{FF2B5EF4-FFF2-40B4-BE49-F238E27FC236}">
                <a16:creationId xmlns:a16="http://schemas.microsoft.com/office/drawing/2014/main" id="{2CE64723-56CD-3D3F-D55E-4D8C331B47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33" y="5442554"/>
            <a:ext cx="377185" cy="397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224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D1A18-8C4B-A94C-DE2D-540962227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>
            <a:extLst>
              <a:ext uri="{FF2B5EF4-FFF2-40B4-BE49-F238E27FC236}">
                <a16:creationId xmlns:a16="http://schemas.microsoft.com/office/drawing/2014/main" id="{0B414DB2-53EE-949F-85E8-A55F1A1F6C6F}"/>
              </a:ext>
            </a:extLst>
          </p:cNvPr>
          <p:cNvGrpSpPr/>
          <p:nvPr/>
        </p:nvGrpSpPr>
        <p:grpSpPr>
          <a:xfrm>
            <a:off x="650396" y="331555"/>
            <a:ext cx="5212255" cy="981817"/>
            <a:chOff x="484717" y="294923"/>
            <a:chExt cx="3497757" cy="658862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FC7642C1-5FE7-0815-CD9C-263B8C2716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b="46689"/>
            <a:stretch/>
          </p:blipFill>
          <p:spPr>
            <a:xfrm>
              <a:off x="484717" y="294923"/>
              <a:ext cx="2205273" cy="623491"/>
            </a:xfrm>
            <a:prstGeom prst="rect">
              <a:avLst/>
            </a:prstGeom>
          </p:spPr>
        </p:pic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2C47A8EB-AFF2-CACD-AF1B-882163DE9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53510" r="43574" b="-6820"/>
            <a:stretch/>
          </p:blipFill>
          <p:spPr>
            <a:xfrm>
              <a:off x="2738116" y="330295"/>
              <a:ext cx="1244358" cy="623490"/>
            </a:xfrm>
            <a:prstGeom prst="rect">
              <a:avLst/>
            </a:prstGeom>
          </p:spPr>
        </p:pic>
      </p:grpSp>
      <p:sp>
        <p:nvSpPr>
          <p:cNvPr id="7" name="CaixaDeTexto 6">
            <a:extLst>
              <a:ext uri="{FF2B5EF4-FFF2-40B4-BE49-F238E27FC236}">
                <a16:creationId xmlns:a16="http://schemas.microsoft.com/office/drawing/2014/main" id="{F75E4D41-D539-D99C-BE66-1D50DAACC7C8}"/>
              </a:ext>
            </a:extLst>
          </p:cNvPr>
          <p:cNvSpPr txBox="1"/>
          <p:nvPr/>
        </p:nvSpPr>
        <p:spPr>
          <a:xfrm>
            <a:off x="650395" y="1441132"/>
            <a:ext cx="7911713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EDB111"/>
                </a:solidFill>
                <a:latin typeface="Vale Sans"/>
              </a:rPr>
              <a:t>Espetáculo Escola do Riso: Risos para o Alto </a:t>
            </a:r>
          </a:p>
          <a:p>
            <a:endParaRPr lang="pt-BR" dirty="0">
              <a:solidFill>
                <a:srgbClr val="EDB111"/>
              </a:solidFill>
              <a:latin typeface="Vale Sans"/>
            </a:endParaRPr>
          </a:p>
          <a:p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Vale Sans"/>
              </a:rPr>
              <a:t>Sinopse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Vale Sans"/>
              </a:rPr>
              <a:t>: O espetáculo Escola do Riso: Risos para o Alto conta com apresentações de números tradicionais do universo do circo como gags de palhaço, malabarismo, acrobacias e equilibrismo. Embalados por música, dança, jogos e brincadeiras, transformam o cotidiano em um lugar lúdico e risível.</a:t>
            </a:r>
          </a:p>
          <a:p>
            <a:endParaRPr lang="pt-BR" dirty="0">
              <a:solidFill>
                <a:schemeClr val="bg1">
                  <a:lumMod val="50000"/>
                </a:schemeClr>
              </a:solidFill>
              <a:latin typeface="Vale Sans"/>
            </a:endParaRPr>
          </a:p>
          <a:p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Vale Sans"/>
              </a:rPr>
              <a:t>Trupe Escola do Riso nasceu do projeto “Escola do Riso ”, aprovado no Chamamento Público da Lei Paulo Gustavo, em 2023, no município de Congonhas (MG), que contou com a realização de um curso de </a:t>
            </a:r>
            <a:r>
              <a:rPr lang="pt-BR" dirty="0" err="1">
                <a:solidFill>
                  <a:schemeClr val="bg1">
                    <a:lumMod val="50000"/>
                  </a:schemeClr>
                </a:solidFill>
                <a:latin typeface="Vale Sans"/>
              </a:rPr>
              <a:t>palhaçaria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Vale Sans"/>
              </a:rPr>
              <a:t> com Rodrigo </a:t>
            </a:r>
            <a:r>
              <a:rPr lang="pt-BR" dirty="0" err="1">
                <a:solidFill>
                  <a:schemeClr val="bg1">
                    <a:lumMod val="50000"/>
                  </a:schemeClr>
                </a:solidFill>
                <a:latin typeface="Vale Sans"/>
              </a:rPr>
              <a:t>Robleño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Vale Sans"/>
              </a:rPr>
              <a:t>, um dos maiores formadores na área de </a:t>
            </a:r>
            <a:r>
              <a:rPr lang="pt-BR" dirty="0" err="1">
                <a:solidFill>
                  <a:schemeClr val="bg1">
                    <a:lumMod val="50000"/>
                  </a:schemeClr>
                </a:solidFill>
                <a:latin typeface="Vale Sans"/>
              </a:rPr>
              <a:t>palhaçaria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Vale Sans"/>
              </a:rPr>
              <a:t> no Brasil. Após o curso, o grupo formado pelos palhaços Bagunça (</a:t>
            </a:r>
            <a:r>
              <a:rPr lang="pt-BR" dirty="0" err="1">
                <a:solidFill>
                  <a:schemeClr val="bg1">
                    <a:lumMod val="50000"/>
                  </a:schemeClr>
                </a:solidFill>
                <a:latin typeface="Vale Sans"/>
              </a:rPr>
              <a:t>Rayne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Vale Sans"/>
              </a:rPr>
              <a:t> Sena), Lenga-lenga (</a:t>
            </a:r>
            <a:r>
              <a:rPr lang="pt-BR" dirty="0" err="1">
                <a:solidFill>
                  <a:schemeClr val="bg1">
                    <a:lumMod val="50000"/>
                  </a:schemeClr>
                </a:solidFill>
                <a:latin typeface="Vale Sans"/>
              </a:rPr>
              <a:t>Zilvan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Vale Sans"/>
              </a:rPr>
              <a:t> Lima) e Marimbondo (Emanuel Coimbra) concretizou a vontade de ocupar espaços públicos e comunidades, levando um pouco do universo do circo para o cotidiano das pessoas.</a:t>
            </a:r>
          </a:p>
          <a:p>
            <a:endParaRPr lang="pt-BR" dirty="0">
              <a:solidFill>
                <a:schemeClr val="bg1">
                  <a:lumMod val="50000"/>
                </a:schemeClr>
              </a:solidFill>
              <a:latin typeface="Vale Sans"/>
            </a:endParaRPr>
          </a:p>
          <a:p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Vale Sans"/>
              </a:rPr>
              <a:t>Integra o projeto Ações de Diversidade e Inclusão do Memorial Vale.</a:t>
            </a:r>
          </a:p>
          <a:p>
            <a:endParaRPr lang="pt-BR" dirty="0">
              <a:solidFill>
                <a:schemeClr val="bg1">
                  <a:lumMod val="50000"/>
                </a:schemeClr>
              </a:solidFill>
              <a:latin typeface="Vale Sans"/>
            </a:endParaRPr>
          </a:p>
          <a:p>
            <a:r>
              <a:rPr lang="pt-BR" b="1" dirty="0">
                <a:solidFill>
                  <a:srgbClr val="EDB111"/>
                </a:solidFill>
                <a:latin typeface="Vale Sans"/>
              </a:rPr>
              <a:t>Dia: </a:t>
            </a:r>
            <a:r>
              <a:rPr lang="pt-BR" dirty="0">
                <a:solidFill>
                  <a:srgbClr val="EDB111"/>
                </a:solidFill>
                <a:latin typeface="Vale Sans"/>
              </a:rPr>
              <a:t>22/02</a:t>
            </a:r>
          </a:p>
          <a:p>
            <a:endParaRPr lang="pt-BR" dirty="0">
              <a:solidFill>
                <a:srgbClr val="EDB111"/>
              </a:solidFill>
              <a:latin typeface="Vale Sans"/>
            </a:endParaRPr>
          </a:p>
          <a:p>
            <a:r>
              <a:rPr lang="pt-BR" b="1" dirty="0">
                <a:solidFill>
                  <a:srgbClr val="EDB111"/>
                </a:solidFill>
                <a:latin typeface="Vale Sans"/>
              </a:rPr>
              <a:t>Hora: </a:t>
            </a:r>
            <a:r>
              <a:rPr lang="pt-BR" dirty="0">
                <a:solidFill>
                  <a:srgbClr val="EDB111"/>
                </a:solidFill>
                <a:latin typeface="Vale Sans"/>
              </a:rPr>
              <a:t>15h</a:t>
            </a:r>
          </a:p>
          <a:p>
            <a:endParaRPr lang="pt-BR" b="1" dirty="0">
              <a:solidFill>
                <a:schemeClr val="bg1">
                  <a:lumMod val="50000"/>
                </a:schemeClr>
              </a:solidFill>
              <a:latin typeface="Vale Sans"/>
            </a:endParaRPr>
          </a:p>
          <a:p>
            <a:r>
              <a:rPr lang="pt-BR" b="1" dirty="0">
                <a:solidFill>
                  <a:srgbClr val="EDB111"/>
                </a:solidFill>
                <a:latin typeface="Vale Sans"/>
              </a:rPr>
              <a:t>Local:</a:t>
            </a:r>
            <a:r>
              <a:rPr lang="pt-BR" dirty="0">
                <a:solidFill>
                  <a:srgbClr val="EDB111"/>
                </a:solidFill>
                <a:latin typeface="Vale Sans"/>
              </a:rPr>
              <a:t> O espetáculo acontece na Praça Antônio Borges de Souza, em Congonhas (MG), próximo à UPA e ao Ginásio Poliesportivo </a:t>
            </a:r>
            <a:r>
              <a:rPr lang="pt-BR" dirty="0" err="1">
                <a:solidFill>
                  <a:srgbClr val="EDB111"/>
                </a:solidFill>
                <a:latin typeface="Vale Sans"/>
              </a:rPr>
              <a:t>Monteirão</a:t>
            </a:r>
            <a:r>
              <a:rPr lang="pt-BR" dirty="0">
                <a:solidFill>
                  <a:srgbClr val="EDB111"/>
                </a:solidFill>
                <a:latin typeface="Vale Sans"/>
              </a:rPr>
              <a:t>, durante a exposição itinerante “</a:t>
            </a:r>
            <a:r>
              <a:rPr lang="pt-BR" dirty="0" err="1">
                <a:solidFill>
                  <a:srgbClr val="EDB111"/>
                </a:solidFill>
                <a:latin typeface="Vale Sans"/>
              </a:rPr>
              <a:t>Oriará</a:t>
            </a:r>
            <a:r>
              <a:rPr lang="pt-BR" dirty="0">
                <a:solidFill>
                  <a:srgbClr val="EDB111"/>
                </a:solidFill>
                <a:latin typeface="Vale Sans"/>
              </a:rPr>
              <a:t>” do Memorial Vale.</a:t>
            </a:r>
          </a:p>
          <a:p>
            <a:endParaRPr lang="pt-BR" dirty="0">
              <a:solidFill>
                <a:schemeClr val="bg1">
                  <a:lumMod val="50000"/>
                </a:schemeClr>
              </a:solidFill>
              <a:latin typeface="Vale Sans"/>
            </a:endParaRPr>
          </a:p>
          <a:p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Vale Sans"/>
              </a:rPr>
              <a:t>Entrada gratuita.</a:t>
            </a:r>
          </a:p>
          <a:p>
            <a:endParaRPr lang="pt-BR" dirty="0"/>
          </a:p>
        </p:txBody>
      </p:sp>
      <p:sp>
        <p:nvSpPr>
          <p:cNvPr id="2" name="Retângulo: Cantos Diagonais Arredondados 1">
            <a:extLst>
              <a:ext uri="{FF2B5EF4-FFF2-40B4-BE49-F238E27FC236}">
                <a16:creationId xmlns:a16="http://schemas.microsoft.com/office/drawing/2014/main" id="{84E4FD5B-C52C-4846-4D49-F4D7C138B333}"/>
              </a:ext>
            </a:extLst>
          </p:cNvPr>
          <p:cNvSpPr/>
          <p:nvPr/>
        </p:nvSpPr>
        <p:spPr>
          <a:xfrm>
            <a:off x="8783782" y="163069"/>
            <a:ext cx="2507673" cy="442391"/>
          </a:xfrm>
          <a:prstGeom prst="round2DiagRect">
            <a:avLst>
              <a:gd name="adj1" fmla="val 0"/>
              <a:gd name="adj2" fmla="val 50000"/>
            </a:avLst>
          </a:prstGeom>
          <a:solidFill>
            <a:srgbClr val="EDB11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Programação cultural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C3C18F26-5204-60DC-B71F-140306A41F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0930" y="1579678"/>
            <a:ext cx="3555924" cy="3158577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0EFF67FD-94A1-E603-4F53-0C38C696C3A8}"/>
              </a:ext>
            </a:extLst>
          </p:cNvPr>
          <p:cNvSpPr txBox="1"/>
          <p:nvPr/>
        </p:nvSpPr>
        <p:spPr>
          <a:xfrm>
            <a:off x="8460930" y="4735379"/>
            <a:ext cx="35559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Vale Sans" panose="020B0503020204030204"/>
              </a:rPr>
              <a:t>Crédito da imagem: José Melo</a:t>
            </a:r>
          </a:p>
        </p:txBody>
      </p:sp>
      <p:pic>
        <p:nvPicPr>
          <p:cNvPr id="10" name="Imagem 9" descr="Desenho de uma placa&#10;&#10;Descrição gerada automaticamente com confiança média">
            <a:extLst>
              <a:ext uri="{FF2B5EF4-FFF2-40B4-BE49-F238E27FC236}">
                <a16:creationId xmlns:a16="http://schemas.microsoft.com/office/drawing/2014/main" id="{2A42E58A-3472-FDDA-5586-98A0C62B19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22" y="4863317"/>
            <a:ext cx="526208" cy="526208"/>
          </a:xfrm>
          <a:prstGeom prst="rect">
            <a:avLst/>
          </a:prstGeom>
        </p:spPr>
      </p:pic>
      <p:pic>
        <p:nvPicPr>
          <p:cNvPr id="11" name="Imagem 10" descr="Ícone&#10;&#10;Descrição gerada automaticamente">
            <a:extLst>
              <a:ext uri="{FF2B5EF4-FFF2-40B4-BE49-F238E27FC236}">
                <a16:creationId xmlns:a16="http://schemas.microsoft.com/office/drawing/2014/main" id="{C25522B5-116D-9F6C-2B72-6F57AA5509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33" y="5705790"/>
            <a:ext cx="377185" cy="397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387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F89FA-498F-BB59-AD22-984AC8E58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>
            <a:extLst>
              <a:ext uri="{FF2B5EF4-FFF2-40B4-BE49-F238E27FC236}">
                <a16:creationId xmlns:a16="http://schemas.microsoft.com/office/drawing/2014/main" id="{D645BB75-DF72-7C17-9FC8-8F58ED3C6AAF}"/>
              </a:ext>
            </a:extLst>
          </p:cNvPr>
          <p:cNvGrpSpPr/>
          <p:nvPr/>
        </p:nvGrpSpPr>
        <p:grpSpPr>
          <a:xfrm>
            <a:off x="650396" y="331555"/>
            <a:ext cx="5212255" cy="981817"/>
            <a:chOff x="484717" y="294923"/>
            <a:chExt cx="3497757" cy="658862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D9B21702-3917-CC38-2871-3F92EDC906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b="46689"/>
            <a:stretch/>
          </p:blipFill>
          <p:spPr>
            <a:xfrm>
              <a:off x="484717" y="294923"/>
              <a:ext cx="2205273" cy="623491"/>
            </a:xfrm>
            <a:prstGeom prst="rect">
              <a:avLst/>
            </a:prstGeom>
          </p:spPr>
        </p:pic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622BE5BC-56A2-286F-DAE6-09D6868399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53510" r="43574" b="-6820"/>
            <a:stretch/>
          </p:blipFill>
          <p:spPr>
            <a:xfrm>
              <a:off x="2738116" y="330295"/>
              <a:ext cx="1244358" cy="623490"/>
            </a:xfrm>
            <a:prstGeom prst="rect">
              <a:avLst/>
            </a:prstGeom>
          </p:spPr>
        </p:pic>
      </p:grpSp>
      <p:sp>
        <p:nvSpPr>
          <p:cNvPr id="7" name="CaixaDeTexto 6">
            <a:extLst>
              <a:ext uri="{FF2B5EF4-FFF2-40B4-BE49-F238E27FC236}">
                <a16:creationId xmlns:a16="http://schemas.microsoft.com/office/drawing/2014/main" id="{A88BB151-C96A-CE95-9483-3D827DCDD21D}"/>
              </a:ext>
            </a:extLst>
          </p:cNvPr>
          <p:cNvSpPr txBox="1"/>
          <p:nvPr/>
        </p:nvSpPr>
        <p:spPr>
          <a:xfrm>
            <a:off x="650396" y="1441132"/>
            <a:ext cx="5212255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EDB111"/>
                </a:solidFill>
                <a:latin typeface="Vale Sans"/>
              </a:rPr>
              <a:t>Guarda de Congo de Congonhas</a:t>
            </a:r>
          </a:p>
          <a:p>
            <a:endParaRPr lang="pt-BR" dirty="0">
              <a:solidFill>
                <a:srgbClr val="EDB111"/>
              </a:solidFill>
              <a:latin typeface="Vale Sans"/>
            </a:endParaRPr>
          </a:p>
          <a:p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Vale Sans"/>
              </a:rPr>
              <a:t>Sinopse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Vale Sans"/>
              </a:rPr>
              <a:t>: A apresentação da Guarda de Congo de Congonhas (MG) contará com o encontro de mestres, toadas, instrumentos e tradições passadas entre gerações.</a:t>
            </a:r>
          </a:p>
          <a:p>
            <a:endParaRPr lang="pt-BR" dirty="0">
              <a:solidFill>
                <a:schemeClr val="bg1">
                  <a:lumMod val="50000"/>
                </a:schemeClr>
              </a:solidFill>
              <a:latin typeface="Vale Sans"/>
            </a:endParaRPr>
          </a:p>
          <a:p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Vale Sans"/>
              </a:rPr>
              <a:t>A Guarda de Congo teve sua formação em 1963 como forma de manutenção das tradições dos povos africanos no território, com o objetivo de promover o legado e os saberes dos povos da diáspora.</a:t>
            </a:r>
          </a:p>
          <a:p>
            <a:endParaRPr lang="pt-BR" dirty="0">
              <a:solidFill>
                <a:schemeClr val="bg1">
                  <a:lumMod val="50000"/>
                </a:schemeClr>
              </a:solidFill>
              <a:latin typeface="Vale Sans"/>
            </a:endParaRPr>
          </a:p>
          <a:p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Vale Sans"/>
              </a:rPr>
              <a:t>Integra o projeto Gerais Cultura de Minas do Memorial Vale.</a:t>
            </a:r>
          </a:p>
          <a:p>
            <a:endParaRPr lang="pt-BR" dirty="0">
              <a:solidFill>
                <a:schemeClr val="bg1">
                  <a:lumMod val="50000"/>
                </a:schemeClr>
              </a:solidFill>
              <a:latin typeface="Vale Sans"/>
            </a:endParaRPr>
          </a:p>
          <a:p>
            <a:r>
              <a:rPr lang="pt-BR" b="1" dirty="0">
                <a:solidFill>
                  <a:srgbClr val="EDB111"/>
                </a:solidFill>
                <a:latin typeface="Vale Sans"/>
              </a:rPr>
              <a:t>Dia: </a:t>
            </a:r>
            <a:r>
              <a:rPr lang="pt-BR" dirty="0">
                <a:solidFill>
                  <a:srgbClr val="EDB111"/>
                </a:solidFill>
                <a:latin typeface="Vale Sans"/>
              </a:rPr>
              <a:t>23/02</a:t>
            </a:r>
          </a:p>
          <a:p>
            <a:endParaRPr lang="pt-BR" dirty="0">
              <a:solidFill>
                <a:srgbClr val="EDB111"/>
              </a:solidFill>
              <a:latin typeface="Vale Sans"/>
            </a:endParaRPr>
          </a:p>
          <a:p>
            <a:r>
              <a:rPr lang="pt-BR" b="1" dirty="0">
                <a:solidFill>
                  <a:srgbClr val="EDB111"/>
                </a:solidFill>
                <a:latin typeface="Vale Sans"/>
              </a:rPr>
              <a:t>Hora: </a:t>
            </a:r>
            <a:r>
              <a:rPr lang="pt-BR" dirty="0">
                <a:solidFill>
                  <a:srgbClr val="EDB111"/>
                </a:solidFill>
                <a:latin typeface="Vale Sans"/>
              </a:rPr>
              <a:t>15h</a:t>
            </a:r>
          </a:p>
          <a:p>
            <a:endParaRPr lang="pt-BR" b="1" dirty="0">
              <a:solidFill>
                <a:schemeClr val="bg1">
                  <a:lumMod val="50000"/>
                </a:schemeClr>
              </a:solidFill>
              <a:latin typeface="Vale Sans"/>
            </a:endParaRPr>
          </a:p>
          <a:p>
            <a:r>
              <a:rPr lang="pt-BR" b="1" dirty="0">
                <a:solidFill>
                  <a:srgbClr val="EDB111"/>
                </a:solidFill>
                <a:latin typeface="Vale Sans"/>
              </a:rPr>
              <a:t>Local:</a:t>
            </a:r>
            <a:r>
              <a:rPr lang="pt-BR" dirty="0">
                <a:solidFill>
                  <a:srgbClr val="EDB111"/>
                </a:solidFill>
                <a:latin typeface="Vale Sans"/>
              </a:rPr>
              <a:t> A apresentação acontece na Praça Antônio Borges de Souza, em Congonhas (MG), próximo à UPA e ao Ginásio Poliesportivo </a:t>
            </a:r>
            <a:r>
              <a:rPr lang="pt-BR" dirty="0" err="1">
                <a:solidFill>
                  <a:srgbClr val="EDB111"/>
                </a:solidFill>
                <a:latin typeface="Vale Sans"/>
              </a:rPr>
              <a:t>Monteirão</a:t>
            </a:r>
            <a:r>
              <a:rPr lang="pt-BR" dirty="0">
                <a:solidFill>
                  <a:srgbClr val="EDB111"/>
                </a:solidFill>
                <a:latin typeface="Vale Sans"/>
              </a:rPr>
              <a:t>, durante a exposição itinerante “</a:t>
            </a:r>
            <a:r>
              <a:rPr lang="pt-BR" dirty="0" err="1">
                <a:solidFill>
                  <a:srgbClr val="EDB111"/>
                </a:solidFill>
                <a:latin typeface="Vale Sans"/>
              </a:rPr>
              <a:t>Oriará</a:t>
            </a:r>
            <a:r>
              <a:rPr lang="pt-BR" dirty="0">
                <a:solidFill>
                  <a:srgbClr val="EDB111"/>
                </a:solidFill>
                <a:latin typeface="Vale Sans"/>
              </a:rPr>
              <a:t>” do Memorial Vale.</a:t>
            </a:r>
          </a:p>
          <a:p>
            <a:endParaRPr lang="pt-BR" dirty="0">
              <a:solidFill>
                <a:schemeClr val="bg1">
                  <a:lumMod val="50000"/>
                </a:schemeClr>
              </a:solidFill>
              <a:latin typeface="Vale Sans"/>
            </a:endParaRPr>
          </a:p>
          <a:p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Vale Sans"/>
              </a:rPr>
              <a:t>Entrada gratuita.</a:t>
            </a:r>
          </a:p>
          <a:p>
            <a:endParaRPr lang="pt-BR" dirty="0"/>
          </a:p>
        </p:txBody>
      </p:sp>
      <p:sp>
        <p:nvSpPr>
          <p:cNvPr id="2" name="Retângulo: Cantos Diagonais Arredondados 1">
            <a:extLst>
              <a:ext uri="{FF2B5EF4-FFF2-40B4-BE49-F238E27FC236}">
                <a16:creationId xmlns:a16="http://schemas.microsoft.com/office/drawing/2014/main" id="{FE78A498-268C-F8B1-D53A-82541DB6B2FA}"/>
              </a:ext>
            </a:extLst>
          </p:cNvPr>
          <p:cNvSpPr/>
          <p:nvPr/>
        </p:nvSpPr>
        <p:spPr>
          <a:xfrm>
            <a:off x="8783782" y="163069"/>
            <a:ext cx="2507673" cy="442391"/>
          </a:xfrm>
          <a:prstGeom prst="round2DiagRect">
            <a:avLst>
              <a:gd name="adj1" fmla="val 0"/>
              <a:gd name="adj2" fmla="val 50000"/>
            </a:avLst>
          </a:prstGeom>
          <a:solidFill>
            <a:srgbClr val="EDB11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/>
              <a:t>Programação cultural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EF4CCD17-7B6C-E0E3-CDE7-16741196C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5267" y="1805482"/>
            <a:ext cx="5816733" cy="3247036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700AAE5A-EC8A-AAE5-B5E5-A8D58D2A7E93}"/>
              </a:ext>
            </a:extLst>
          </p:cNvPr>
          <p:cNvSpPr txBox="1"/>
          <p:nvPr/>
        </p:nvSpPr>
        <p:spPr>
          <a:xfrm>
            <a:off x="6375266" y="5152569"/>
            <a:ext cx="58167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Vale Sans" panose="020B0503020204030204"/>
              </a:rPr>
              <a:t>Crédito da imagem: Maria de Lourdes e Senhor </a:t>
            </a:r>
            <a:r>
              <a:rPr lang="pt-BR" dirty="0" err="1">
                <a:latin typeface="Vale Sans" panose="020B0503020204030204"/>
              </a:rPr>
              <a:t>Luis</a:t>
            </a:r>
            <a:r>
              <a:rPr lang="pt-BR" dirty="0">
                <a:latin typeface="Vale Sans" panose="020B0503020204030204"/>
              </a:rPr>
              <a:t> Bento</a:t>
            </a:r>
          </a:p>
        </p:txBody>
      </p:sp>
      <p:pic>
        <p:nvPicPr>
          <p:cNvPr id="10" name="Imagem 9" descr="Desenho de uma placa&#10;&#10;Descrição gerada automaticamente com confiança média">
            <a:extLst>
              <a:ext uri="{FF2B5EF4-FFF2-40B4-BE49-F238E27FC236}">
                <a16:creationId xmlns:a16="http://schemas.microsoft.com/office/drawing/2014/main" id="{C1F8352E-506E-F622-77F3-5DD7C87310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22" y="4170578"/>
            <a:ext cx="526208" cy="526208"/>
          </a:xfrm>
          <a:prstGeom prst="rect">
            <a:avLst/>
          </a:prstGeom>
        </p:spPr>
      </p:pic>
      <p:pic>
        <p:nvPicPr>
          <p:cNvPr id="11" name="Imagem 10" descr="Ícone&#10;&#10;Descrição gerada automaticamente">
            <a:extLst>
              <a:ext uri="{FF2B5EF4-FFF2-40B4-BE49-F238E27FC236}">
                <a16:creationId xmlns:a16="http://schemas.microsoft.com/office/drawing/2014/main" id="{BEF3F817-5626-BEB7-6CBF-3B3747193B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33" y="5063270"/>
            <a:ext cx="377185" cy="397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781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B88C1252-D350-70D7-D57A-93A0102A88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3971" y="1"/>
            <a:ext cx="4111005" cy="2742128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0F53D2FD-06AA-E4B0-6574-E4A1C990A7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2285" y="0"/>
            <a:ext cx="4128548" cy="274212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29E5FA46-1A42-7D78-32D6-4085BB2C48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4312285" cy="286718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A48AA6F-A34E-08A8-1D95-CAAE900798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742130"/>
            <a:ext cx="6206782" cy="4115869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18BBF63F-B7E7-DF1E-D4E8-5AC1787EFE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8194" y="2742129"/>
            <a:ext cx="6173805" cy="4115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8106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0D340A6-FBE4-E58C-3408-F69532E50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34712"/>
            <a:ext cx="6341679" cy="422328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C2893206-3C6C-EDD9-2358-8D0163FAD4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797"/>
          <a:stretch/>
        </p:blipFill>
        <p:spPr>
          <a:xfrm>
            <a:off x="6341679" y="2634710"/>
            <a:ext cx="5850321" cy="4223289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2BF2BD18-4324-48DF-EA8E-22908F1B3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0"/>
            <a:ext cx="3983064" cy="2646893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245705F9-D69A-D1F0-2C38-C3107F9FE2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3065" y="0"/>
            <a:ext cx="3983065" cy="2635539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41BE2BA5-B4AC-0266-5A48-1296D49CE3B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6897"/>
          <a:stretch/>
        </p:blipFill>
        <p:spPr>
          <a:xfrm>
            <a:off x="7888637" y="-11354"/>
            <a:ext cx="4303361" cy="265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26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6E4E6CA6-8ACA-2F49-AE30-A44A76388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713" y="5632407"/>
            <a:ext cx="7045968" cy="49693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9EFADEE1-2C2E-144B-9012-7152BBF10E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2054" y="5630779"/>
            <a:ext cx="2725233" cy="498559"/>
          </a:xfrm>
          <a:prstGeom prst="rect">
            <a:avLst/>
          </a:prstGeom>
        </p:spPr>
      </p:pic>
      <p:pic>
        <p:nvPicPr>
          <p:cNvPr id="3" name="Imagem 2">
            <a:hlinkClick r:id="rId4"/>
            <a:extLst>
              <a:ext uri="{FF2B5EF4-FFF2-40B4-BE49-F238E27FC236}">
                <a16:creationId xmlns:a16="http://schemas.microsoft.com/office/drawing/2014/main" id="{FB91FBEC-03F5-9040-874B-9333D4C34B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712" y="4416717"/>
            <a:ext cx="1594167" cy="1195625"/>
          </a:xfrm>
          <a:prstGeom prst="rect">
            <a:avLst/>
          </a:prstGeom>
        </p:spPr>
      </p:pic>
      <p:pic>
        <p:nvPicPr>
          <p:cNvPr id="9" name="Imagem 8">
            <a:hlinkClick r:id="rId6"/>
            <a:extLst>
              <a:ext uri="{FF2B5EF4-FFF2-40B4-BE49-F238E27FC236}">
                <a16:creationId xmlns:a16="http://schemas.microsoft.com/office/drawing/2014/main" id="{3CFC99BB-9A1F-614B-AB5A-3B86356E2D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613" y="4416717"/>
            <a:ext cx="1594167" cy="1195625"/>
          </a:xfrm>
          <a:prstGeom prst="rect">
            <a:avLst/>
          </a:prstGeom>
        </p:spPr>
      </p:pic>
      <p:pic>
        <p:nvPicPr>
          <p:cNvPr id="11" name="Imagem 10">
            <a:hlinkClick r:id="rId8"/>
            <a:extLst>
              <a:ext uri="{FF2B5EF4-FFF2-40B4-BE49-F238E27FC236}">
                <a16:creationId xmlns:a16="http://schemas.microsoft.com/office/drawing/2014/main" id="{726CE4E3-880C-ED44-B7B7-496C094F17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26514" y="4416717"/>
            <a:ext cx="1594167" cy="1195625"/>
          </a:xfrm>
          <a:prstGeom prst="rect">
            <a:avLst/>
          </a:prstGeom>
        </p:spPr>
      </p:pic>
      <p:sp>
        <p:nvSpPr>
          <p:cNvPr id="12" name="Google Shape;90;p1">
            <a:hlinkClick r:id="rId10"/>
            <a:extLst>
              <a:ext uri="{FF2B5EF4-FFF2-40B4-BE49-F238E27FC236}">
                <a16:creationId xmlns:a16="http://schemas.microsoft.com/office/drawing/2014/main" id="{C750158C-F51D-ED47-BF3B-4ECA36B3A296}"/>
              </a:ext>
            </a:extLst>
          </p:cNvPr>
          <p:cNvSpPr txBox="1"/>
          <p:nvPr/>
        </p:nvSpPr>
        <p:spPr>
          <a:xfrm>
            <a:off x="810146" y="4027361"/>
            <a:ext cx="711053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err="1">
                <a:solidFill>
                  <a:srgbClr val="EDB111"/>
                </a:solidFill>
                <a:latin typeface="Myriad Pro" panose="020B0503030403020204" pitchFamily="34" charset="0"/>
                <a:sym typeface="Arial"/>
              </a:rPr>
              <a:t>www.memorialvale.com.br</a:t>
            </a:r>
            <a:endParaRPr sz="1800" b="1">
              <a:solidFill>
                <a:srgbClr val="EDB111"/>
              </a:solidFill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597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CD9D17F-56AD-30B7-4063-7FE8C99AA5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284" y="1152207"/>
            <a:ext cx="7935432" cy="4553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2219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8d4d27c-5800-456c-a520-e091522abd4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C8CEA4BE66FBA4D86A464C33E20AF80" ma:contentTypeVersion="6" ma:contentTypeDescription="Create a new document." ma:contentTypeScope="" ma:versionID="e6c491b6a408a95c56397f9acb6ecbac">
  <xsd:schema xmlns:xsd="http://www.w3.org/2001/XMLSchema" xmlns:xs="http://www.w3.org/2001/XMLSchema" xmlns:p="http://schemas.microsoft.com/office/2006/metadata/properties" xmlns:ns3="18d4d27c-5800-456c-a520-e091522abd4e" xmlns:ns4="700035fc-1407-4b97-a120-679d395af882" targetNamespace="http://schemas.microsoft.com/office/2006/metadata/properties" ma:root="true" ma:fieldsID="cb2b1a3239fca3b09ad875c2f94447b0" ns3:_="" ns4:_="">
    <xsd:import namespace="18d4d27c-5800-456c-a520-e091522abd4e"/>
    <xsd:import namespace="700035fc-1407-4b97-a120-679d395af882"/>
    <xsd:element name="properties">
      <xsd:complexType>
        <xsd:sequence>
          <xsd:element name="documentManagement">
            <xsd:complexType>
              <xsd:all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d4d27c-5800-456c-a520-e091522abd4e" elementFormDefault="qualified">
    <xsd:import namespace="http://schemas.microsoft.com/office/2006/documentManagement/types"/>
    <xsd:import namespace="http://schemas.microsoft.com/office/infopath/2007/PartnerControls"/>
    <xsd:element name="_activity" ma:index="8" nillable="true" ma:displayName="_activity" ma:hidden="true" ma:internalName="_activity">
      <xsd:simpleType>
        <xsd:restriction base="dms:Note"/>
      </xsd:simpleType>
    </xsd:element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0035fc-1407-4b97-a120-679d395af882" elementFormDefault="qualified">
    <xsd:import namespace="http://schemas.microsoft.com/office/2006/documentManagement/types"/>
    <xsd:import namespace="http://schemas.microsoft.com/office/infopath/2007/PartnerControls"/>
    <xsd:element name="SharedWithUsers" ma:index="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1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1C13A8E-9AD8-4C37-B250-5DD1BBBB50C0}">
  <ds:schemaRefs>
    <ds:schemaRef ds:uri="18d4d27c-5800-456c-a520-e091522abd4e"/>
    <ds:schemaRef ds:uri="700035fc-1407-4b97-a120-679d395af88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38E2980-BCD5-440E-872C-429F79B42DCE}">
  <ds:schemaRefs>
    <ds:schemaRef ds:uri="18d4d27c-5800-456c-a520-e091522abd4e"/>
    <ds:schemaRef ds:uri="700035fc-1407-4b97-a120-679d395af88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DFD594E-7944-4F25-A3C1-B6EB24ABD23B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340ed6a7-0f03-43d9-901d-02d4a7e408aa}" enabled="1" method="Privileged" siteId="{7893571b-6c2c-4cef-b4da-7d4b266a0626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3286</TotalTime>
  <Words>1052</Words>
  <Application>Microsoft Office PowerPoint</Application>
  <PresentationFormat>Widescreen</PresentationFormat>
  <Paragraphs>106</Paragraphs>
  <Slides>11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6" baseType="lpstr">
      <vt:lpstr>Arial</vt:lpstr>
      <vt:lpstr>Calibri</vt:lpstr>
      <vt:lpstr>Myriad Pro</vt:lpstr>
      <vt:lpstr>Vale Sans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TI Dançar Marketing - Office 365 - 04</dc:creator>
  <cp:lastModifiedBy>Bruno Henrique Pinheiro de Azevedo</cp:lastModifiedBy>
  <cp:revision>19</cp:revision>
  <dcterms:created xsi:type="dcterms:W3CDTF">2020-10-19T13:24:00Z</dcterms:created>
  <dcterms:modified xsi:type="dcterms:W3CDTF">2025-02-07T16:33:18Z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0x0101001C8CEA4BE66FBA4D86A464C33E20AF80</vt:lpwstr>
  </property>
  <property fmtid="{D5CDD505-2E9C-101B-9397-08002B2CF9AE}" pid="3" name="MSIP_Label_340ed6a7-0f03-43d9-901d-02d4a7e408aa_Enabled">
    <vt:lpwstr>true</vt:lpwstr>
  </property>
  <property fmtid="{D5CDD505-2E9C-101B-9397-08002B2CF9AE}" pid="4" name="MSIP_Label_340ed6a7-0f03-43d9-901d-02d4a7e408aa_SetDate">
    <vt:lpwstr>2023-01-18T18:20:21Z</vt:lpwstr>
  </property>
  <property fmtid="{D5CDD505-2E9C-101B-9397-08002B2CF9AE}" pid="5" name="MSIP_Label_340ed6a7-0f03-43d9-901d-02d4a7e408aa_Method">
    <vt:lpwstr>Privileged</vt:lpwstr>
  </property>
  <property fmtid="{D5CDD505-2E9C-101B-9397-08002B2CF9AE}" pid="6" name="MSIP_Label_340ed6a7-0f03-43d9-901d-02d4a7e408aa_Name">
    <vt:lpwstr>Public</vt:lpwstr>
  </property>
  <property fmtid="{D5CDD505-2E9C-101B-9397-08002B2CF9AE}" pid="7" name="MSIP_Label_340ed6a7-0f03-43d9-901d-02d4a7e408aa_SiteId">
    <vt:lpwstr>7893571b-6c2c-4cef-b4da-7d4b266a0626</vt:lpwstr>
  </property>
  <property fmtid="{D5CDD505-2E9C-101B-9397-08002B2CF9AE}" pid="8" name="MSIP_Label_340ed6a7-0f03-43d9-901d-02d4a7e408aa_ActionId">
    <vt:lpwstr>c1b3ad1c-3947-4005-b14a-2bfc177e0e71</vt:lpwstr>
  </property>
  <property fmtid="{D5CDD505-2E9C-101B-9397-08002B2CF9AE}" pid="9" name="MSIP_Label_340ed6a7-0f03-43d9-901d-02d4a7e408aa_ContentBits">
    <vt:lpwstr>0</vt:lpwstr>
  </property>
</Properties>
</file>